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emf" ContentType="image/x-emf"/>
  <Default Extension="gif" ContentType="image/gif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4.xml" ContentType="application/vnd.openxmlformats-officedocument.presentationml.notesSlide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notesSlides/notesSlide8.xml" ContentType="application/vnd.openxmlformats-officedocument.presentationml.notesSlide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8"/>
  </p:notesMasterIdLst>
  <p:handoutMasterIdLst>
    <p:handoutMasterId r:id="rId39"/>
  </p:handoutMasterIdLst>
  <p:sldIdLst>
    <p:sldId id="256" r:id="rId2"/>
    <p:sldId id="277" r:id="rId3"/>
    <p:sldId id="311" r:id="rId4"/>
    <p:sldId id="323" r:id="rId5"/>
    <p:sldId id="324" r:id="rId6"/>
    <p:sldId id="325" r:id="rId7"/>
    <p:sldId id="321" r:id="rId8"/>
    <p:sldId id="326" r:id="rId9"/>
    <p:sldId id="279" r:id="rId10"/>
    <p:sldId id="284" r:id="rId11"/>
    <p:sldId id="286" r:id="rId12"/>
    <p:sldId id="280" r:id="rId13"/>
    <p:sldId id="288" r:id="rId14"/>
    <p:sldId id="300" r:id="rId15"/>
    <p:sldId id="291" r:id="rId16"/>
    <p:sldId id="297" r:id="rId17"/>
    <p:sldId id="299" r:id="rId18"/>
    <p:sldId id="289" r:id="rId19"/>
    <p:sldId id="303" r:id="rId20"/>
    <p:sldId id="305" r:id="rId21"/>
    <p:sldId id="308" r:id="rId22"/>
    <p:sldId id="306" r:id="rId23"/>
    <p:sldId id="310" r:id="rId24"/>
    <p:sldId id="309" r:id="rId25"/>
    <p:sldId id="322" r:id="rId26"/>
    <p:sldId id="292" r:id="rId27"/>
    <p:sldId id="327" r:id="rId28"/>
    <p:sldId id="301" r:id="rId29"/>
    <p:sldId id="281" r:id="rId30"/>
    <p:sldId id="331" r:id="rId31"/>
    <p:sldId id="332" r:id="rId32"/>
    <p:sldId id="333" r:id="rId33"/>
    <p:sldId id="330" r:id="rId34"/>
    <p:sldId id="282" r:id="rId35"/>
    <p:sldId id="320" r:id="rId36"/>
    <p:sldId id="276" r:id="rId3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FEEED"/>
    <a:srgbClr val="333F48"/>
    <a:srgbClr val="86C063"/>
    <a:srgbClr val="A1D65E"/>
    <a:srgbClr val="00A7B5"/>
    <a:srgbClr val="FFFFF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69" autoAdjust="0"/>
    <p:restoredTop sz="95052" autoAdjust="0"/>
  </p:normalViewPr>
  <p:slideViewPr>
    <p:cSldViewPr snapToObjects="1">
      <p:cViewPr varScale="1">
        <p:scale>
          <a:sx n="123" d="100"/>
          <a:sy n="123" d="100"/>
        </p:scale>
        <p:origin x="-112" y="-1664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47" Type="http://schemas.microsoft.com/office/2015/10/relationships/revisionInfo" Target="revisionInfo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slide" Target="slides/slide36.xml"/><Relationship Id="rId38" Type="http://schemas.openxmlformats.org/officeDocument/2006/relationships/notesMaster" Target="notesMasters/notesMaster1.xml"/><Relationship Id="rId39" Type="http://schemas.openxmlformats.org/officeDocument/2006/relationships/handoutMaster" Target="handoutMasters/handoutMaster1.xml"/><Relationship Id="rId40" Type="http://schemas.openxmlformats.org/officeDocument/2006/relationships/printerSettings" Target="printerSettings/printerSettings1.bin"/><Relationship Id="rId41" Type="http://schemas.openxmlformats.org/officeDocument/2006/relationships/presProps" Target="presProps.xml"/><Relationship Id="rId42" Type="http://schemas.openxmlformats.org/officeDocument/2006/relationships/viewProps" Target="viewProps.xml"/><Relationship Id="rId43" Type="http://schemas.openxmlformats.org/officeDocument/2006/relationships/theme" Target="theme/theme1.xml"/><Relationship Id="rId44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3_4">
  <dgm:title val=""/>
  <dgm:desc val=""/>
  <dgm:catLst>
    <dgm:cat type="accent3" pri="11400"/>
  </dgm:catLst>
  <dgm:styleLbl name="node0">
    <dgm:fillClrLst meth="cycle">
      <a:schemeClr val="accent3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3">
        <a:shade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3">
        <a:shade val="50000"/>
      </a:schemeClr>
      <a:schemeClr val="accent3">
        <a:tint val="55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3">
        <a:shade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3">
        <a:shade val="80000"/>
        <a:alpha val="50000"/>
      </a:schemeClr>
      <a:schemeClr val="accent3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55000"/>
      </a:schemeClr>
    </dgm:fillClrLst>
    <dgm:linClrLst meth="repeat">
      <a:schemeClr val="accent3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55000"/>
      </a:schemeClr>
    </dgm:fillClrLst>
    <dgm:linClrLst meth="repeat">
      <a:schemeClr val="accent3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55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3_4">
  <dgm:title val=""/>
  <dgm:desc val=""/>
  <dgm:catLst>
    <dgm:cat type="accent3" pri="11400"/>
  </dgm:catLst>
  <dgm:styleLbl name="node0">
    <dgm:fillClrLst meth="cycle">
      <a:schemeClr val="accent3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3">
        <a:shade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3">
        <a:shade val="50000"/>
      </a:schemeClr>
      <a:schemeClr val="accent3">
        <a:tint val="55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3">
        <a:shade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3">
        <a:shade val="80000"/>
        <a:alpha val="50000"/>
      </a:schemeClr>
      <a:schemeClr val="accent3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55000"/>
      </a:schemeClr>
    </dgm:fillClrLst>
    <dgm:linClrLst meth="repeat">
      <a:schemeClr val="accent3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55000"/>
      </a:schemeClr>
    </dgm:fillClrLst>
    <dgm:linClrLst meth="repeat">
      <a:schemeClr val="accent3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55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53E3CBB-0063-4B24-9799-E6AC5988AD57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0BAD7670-A79D-4511-998D-DCF19BB32A01}">
      <dgm:prSet phldrT="[Text]"/>
      <dgm:spPr/>
      <dgm:t>
        <a:bodyPr/>
        <a:lstStyle/>
        <a:p>
          <a:r>
            <a:rPr lang="en-GB" dirty="0" smtClean="0"/>
            <a:t>Risk averse</a:t>
          </a:r>
          <a:endParaRPr lang="en-GB" dirty="0"/>
        </a:p>
      </dgm:t>
    </dgm:pt>
    <dgm:pt modelId="{8B7202DD-72AA-4276-9DB3-D11A74604D7E}" type="parTrans" cxnId="{6AD0B43A-4233-4995-9103-1CB03E4E03BA}">
      <dgm:prSet/>
      <dgm:spPr/>
      <dgm:t>
        <a:bodyPr/>
        <a:lstStyle/>
        <a:p>
          <a:endParaRPr lang="en-GB"/>
        </a:p>
      </dgm:t>
    </dgm:pt>
    <dgm:pt modelId="{536FFCFD-A19A-47FE-95CB-319F8E6C0848}" type="sibTrans" cxnId="{6AD0B43A-4233-4995-9103-1CB03E4E03BA}">
      <dgm:prSet/>
      <dgm:spPr/>
      <dgm:t>
        <a:bodyPr/>
        <a:lstStyle/>
        <a:p>
          <a:endParaRPr lang="en-GB"/>
        </a:p>
      </dgm:t>
    </dgm:pt>
    <dgm:pt modelId="{B76BC136-DD85-41F1-AE58-ED444028A983}">
      <dgm:prSet/>
      <dgm:spPr/>
      <dgm:t>
        <a:bodyPr/>
        <a:lstStyle/>
        <a:p>
          <a:r>
            <a:rPr lang="en-GB" dirty="0" smtClean="0"/>
            <a:t>Limited expertise in UAV operations</a:t>
          </a:r>
        </a:p>
      </dgm:t>
    </dgm:pt>
    <dgm:pt modelId="{D9E48296-1229-4D88-A31C-E6FF42BFE55E}" type="parTrans" cxnId="{1A6D73A0-BA9A-4582-9C3A-590FDC688F1A}">
      <dgm:prSet/>
      <dgm:spPr/>
      <dgm:t>
        <a:bodyPr/>
        <a:lstStyle/>
        <a:p>
          <a:endParaRPr lang="en-GB"/>
        </a:p>
      </dgm:t>
    </dgm:pt>
    <dgm:pt modelId="{8FB75835-CC67-413E-B8C3-B82C8E94475E}" type="sibTrans" cxnId="{1A6D73A0-BA9A-4582-9C3A-590FDC688F1A}">
      <dgm:prSet/>
      <dgm:spPr/>
      <dgm:t>
        <a:bodyPr/>
        <a:lstStyle/>
        <a:p>
          <a:endParaRPr lang="en-GB"/>
        </a:p>
      </dgm:t>
    </dgm:pt>
    <dgm:pt modelId="{8FDB437D-F615-4181-BC4F-E4A939DAFC17}">
      <dgm:prSet/>
      <dgm:spPr/>
      <dgm:t>
        <a:bodyPr/>
        <a:lstStyle/>
        <a:p>
          <a:r>
            <a:rPr lang="en-GB" dirty="0" smtClean="0"/>
            <a:t>Focus on O&amp;M cost and safety</a:t>
          </a:r>
        </a:p>
      </dgm:t>
    </dgm:pt>
    <dgm:pt modelId="{7F258493-A72E-4244-A776-2A712ACACBCE}" type="parTrans" cxnId="{E0956247-3790-4C6F-965A-0C3746DF321F}">
      <dgm:prSet/>
      <dgm:spPr/>
      <dgm:t>
        <a:bodyPr/>
        <a:lstStyle/>
        <a:p>
          <a:endParaRPr lang="en-GB"/>
        </a:p>
      </dgm:t>
    </dgm:pt>
    <dgm:pt modelId="{6ECE4145-11C6-46D7-856A-480C3BDD38BA}" type="sibTrans" cxnId="{E0956247-3790-4C6F-965A-0C3746DF321F}">
      <dgm:prSet/>
      <dgm:spPr/>
      <dgm:t>
        <a:bodyPr/>
        <a:lstStyle/>
        <a:p>
          <a:endParaRPr lang="en-GB"/>
        </a:p>
      </dgm:t>
    </dgm:pt>
    <dgm:pt modelId="{757657A2-D235-4CB7-B581-3B9A83AC6C5C}">
      <dgm:prSet/>
      <dgm:spPr/>
      <dgm:t>
        <a:bodyPr/>
        <a:lstStyle/>
        <a:p>
          <a:r>
            <a:rPr lang="en-GB" dirty="0" smtClean="0"/>
            <a:t>Variance in inspection quality</a:t>
          </a:r>
        </a:p>
      </dgm:t>
    </dgm:pt>
    <dgm:pt modelId="{04FE38DF-6594-48F4-8924-B4FDA0556CF1}" type="parTrans" cxnId="{5F2C64FA-7D8C-450F-8310-095B803A66CA}">
      <dgm:prSet/>
      <dgm:spPr/>
      <dgm:t>
        <a:bodyPr/>
        <a:lstStyle/>
        <a:p>
          <a:endParaRPr lang="en-GB"/>
        </a:p>
      </dgm:t>
    </dgm:pt>
    <dgm:pt modelId="{DE01FABA-6C04-42C0-94B7-4CE9330EAA8A}" type="sibTrans" cxnId="{5F2C64FA-7D8C-450F-8310-095B803A66CA}">
      <dgm:prSet/>
      <dgm:spPr/>
      <dgm:t>
        <a:bodyPr/>
        <a:lstStyle/>
        <a:p>
          <a:endParaRPr lang="en-GB"/>
        </a:p>
      </dgm:t>
    </dgm:pt>
    <dgm:pt modelId="{32756C68-B483-4413-BB9C-2AF4BC944954}">
      <dgm:prSet/>
      <dgm:spPr/>
      <dgm:t>
        <a:bodyPr/>
        <a:lstStyle/>
        <a:p>
          <a:r>
            <a:rPr lang="en-GB" dirty="0" smtClean="0"/>
            <a:t>Negative experiences with ‘cowboy’ suppliers</a:t>
          </a:r>
        </a:p>
      </dgm:t>
    </dgm:pt>
    <dgm:pt modelId="{7ABDB0BD-5D65-48E0-ABD6-1F03EC98F732}" type="parTrans" cxnId="{F27E8FB0-DBC7-450C-93C3-783516BAC8B1}">
      <dgm:prSet/>
      <dgm:spPr/>
      <dgm:t>
        <a:bodyPr/>
        <a:lstStyle/>
        <a:p>
          <a:endParaRPr lang="en-GB"/>
        </a:p>
      </dgm:t>
    </dgm:pt>
    <dgm:pt modelId="{DE2126E1-D6BA-4750-AF3F-79D2C91CE84E}" type="sibTrans" cxnId="{F27E8FB0-DBC7-450C-93C3-783516BAC8B1}">
      <dgm:prSet/>
      <dgm:spPr/>
      <dgm:t>
        <a:bodyPr/>
        <a:lstStyle/>
        <a:p>
          <a:endParaRPr lang="en-GB"/>
        </a:p>
      </dgm:t>
    </dgm:pt>
    <dgm:pt modelId="{68D443C6-F600-418F-AB18-312342058826}" type="pres">
      <dgm:prSet presAssocID="{553E3CBB-0063-4B24-9799-E6AC5988AD57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1CDBF666-7F6D-4041-A5CE-9A03FB9B74E0}" type="pres">
      <dgm:prSet presAssocID="{0BAD7670-A79D-4511-998D-DCF19BB32A01}" presName="parentText" presStyleLbl="node1" presStyleIdx="0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94E7540E-9F0D-4FF4-95C8-2CA36F799CFF}" type="pres">
      <dgm:prSet presAssocID="{536FFCFD-A19A-47FE-95CB-319F8E6C0848}" presName="spacer" presStyleCnt="0"/>
      <dgm:spPr/>
    </dgm:pt>
    <dgm:pt modelId="{93631370-664E-4F5A-99F2-4475D048D306}" type="pres">
      <dgm:prSet presAssocID="{B76BC136-DD85-41F1-AE58-ED444028A983}" presName="parentText" presStyleLbl="node1" presStyleIdx="1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016F6492-E379-4880-A806-BCF95E78CC86}" type="pres">
      <dgm:prSet presAssocID="{8FB75835-CC67-413E-B8C3-B82C8E94475E}" presName="spacer" presStyleCnt="0"/>
      <dgm:spPr/>
    </dgm:pt>
    <dgm:pt modelId="{DD023510-EE30-498C-9C3E-F2C692B3BA5A}" type="pres">
      <dgm:prSet presAssocID="{8FDB437D-F615-4181-BC4F-E4A939DAFC17}" presName="parentText" presStyleLbl="node1" presStyleIdx="2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5BAA1C4B-8CB3-4506-A580-C25C1DBB06D9}" type="pres">
      <dgm:prSet presAssocID="{6ECE4145-11C6-46D7-856A-480C3BDD38BA}" presName="spacer" presStyleCnt="0"/>
      <dgm:spPr/>
    </dgm:pt>
    <dgm:pt modelId="{54F05308-AF98-4C37-99E7-E1F256277BA1}" type="pres">
      <dgm:prSet presAssocID="{757657A2-D235-4CB7-B581-3B9A83AC6C5C}" presName="parentText" presStyleLbl="node1" presStyleIdx="3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F223925F-A03B-4820-9EB5-D517FEAFDBB0}" type="pres">
      <dgm:prSet presAssocID="{DE01FABA-6C04-42C0-94B7-4CE9330EAA8A}" presName="spacer" presStyleCnt="0"/>
      <dgm:spPr/>
    </dgm:pt>
    <dgm:pt modelId="{C9FB5627-C3C9-409F-82FC-9F91659D9099}" type="pres">
      <dgm:prSet presAssocID="{32756C68-B483-4413-BB9C-2AF4BC944954}" presName="parentText" presStyleLbl="node1" presStyleIdx="4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90200935-8CC0-491A-A283-DED2715889A5}" type="presOf" srcId="{8FDB437D-F615-4181-BC4F-E4A939DAFC17}" destId="{DD023510-EE30-498C-9C3E-F2C692B3BA5A}" srcOrd="0" destOrd="0" presId="urn:microsoft.com/office/officeart/2005/8/layout/vList2"/>
    <dgm:cxn modelId="{B2D58872-A9C1-482C-9A25-E7898D2B8AE5}" type="presOf" srcId="{32756C68-B483-4413-BB9C-2AF4BC944954}" destId="{C9FB5627-C3C9-409F-82FC-9F91659D9099}" srcOrd="0" destOrd="0" presId="urn:microsoft.com/office/officeart/2005/8/layout/vList2"/>
    <dgm:cxn modelId="{9512C388-174A-481B-B35A-34E3078A1853}" type="presOf" srcId="{0BAD7670-A79D-4511-998D-DCF19BB32A01}" destId="{1CDBF666-7F6D-4041-A5CE-9A03FB9B74E0}" srcOrd="0" destOrd="0" presId="urn:microsoft.com/office/officeart/2005/8/layout/vList2"/>
    <dgm:cxn modelId="{36C338C4-60E0-4A8F-A2D1-FD1C86D21E98}" type="presOf" srcId="{B76BC136-DD85-41F1-AE58-ED444028A983}" destId="{93631370-664E-4F5A-99F2-4475D048D306}" srcOrd="0" destOrd="0" presId="urn:microsoft.com/office/officeart/2005/8/layout/vList2"/>
    <dgm:cxn modelId="{F27E8FB0-DBC7-450C-93C3-783516BAC8B1}" srcId="{553E3CBB-0063-4B24-9799-E6AC5988AD57}" destId="{32756C68-B483-4413-BB9C-2AF4BC944954}" srcOrd="4" destOrd="0" parTransId="{7ABDB0BD-5D65-48E0-ABD6-1F03EC98F732}" sibTransId="{DE2126E1-D6BA-4750-AF3F-79D2C91CE84E}"/>
    <dgm:cxn modelId="{E0956247-3790-4C6F-965A-0C3746DF321F}" srcId="{553E3CBB-0063-4B24-9799-E6AC5988AD57}" destId="{8FDB437D-F615-4181-BC4F-E4A939DAFC17}" srcOrd="2" destOrd="0" parTransId="{7F258493-A72E-4244-A776-2A712ACACBCE}" sibTransId="{6ECE4145-11C6-46D7-856A-480C3BDD38BA}"/>
    <dgm:cxn modelId="{125D0594-287A-4317-AE93-257B6412E248}" type="presOf" srcId="{553E3CBB-0063-4B24-9799-E6AC5988AD57}" destId="{68D443C6-F600-418F-AB18-312342058826}" srcOrd="0" destOrd="0" presId="urn:microsoft.com/office/officeart/2005/8/layout/vList2"/>
    <dgm:cxn modelId="{5F2C64FA-7D8C-450F-8310-095B803A66CA}" srcId="{553E3CBB-0063-4B24-9799-E6AC5988AD57}" destId="{757657A2-D235-4CB7-B581-3B9A83AC6C5C}" srcOrd="3" destOrd="0" parTransId="{04FE38DF-6594-48F4-8924-B4FDA0556CF1}" sibTransId="{DE01FABA-6C04-42C0-94B7-4CE9330EAA8A}"/>
    <dgm:cxn modelId="{6AD0B43A-4233-4995-9103-1CB03E4E03BA}" srcId="{553E3CBB-0063-4B24-9799-E6AC5988AD57}" destId="{0BAD7670-A79D-4511-998D-DCF19BB32A01}" srcOrd="0" destOrd="0" parTransId="{8B7202DD-72AA-4276-9DB3-D11A74604D7E}" sibTransId="{536FFCFD-A19A-47FE-95CB-319F8E6C0848}"/>
    <dgm:cxn modelId="{1A6D73A0-BA9A-4582-9C3A-590FDC688F1A}" srcId="{553E3CBB-0063-4B24-9799-E6AC5988AD57}" destId="{B76BC136-DD85-41F1-AE58-ED444028A983}" srcOrd="1" destOrd="0" parTransId="{D9E48296-1229-4D88-A31C-E6FF42BFE55E}" sibTransId="{8FB75835-CC67-413E-B8C3-B82C8E94475E}"/>
    <dgm:cxn modelId="{952E71F2-8FA4-45FD-9A12-50FFA2E64979}" type="presOf" srcId="{757657A2-D235-4CB7-B581-3B9A83AC6C5C}" destId="{54F05308-AF98-4C37-99E7-E1F256277BA1}" srcOrd="0" destOrd="0" presId="urn:microsoft.com/office/officeart/2005/8/layout/vList2"/>
    <dgm:cxn modelId="{DF4C5D0F-3CCA-4815-9F59-1491411C99CE}" type="presParOf" srcId="{68D443C6-F600-418F-AB18-312342058826}" destId="{1CDBF666-7F6D-4041-A5CE-9A03FB9B74E0}" srcOrd="0" destOrd="0" presId="urn:microsoft.com/office/officeart/2005/8/layout/vList2"/>
    <dgm:cxn modelId="{F71CE4B0-175E-4CCC-BDA5-38B658E541A1}" type="presParOf" srcId="{68D443C6-F600-418F-AB18-312342058826}" destId="{94E7540E-9F0D-4FF4-95C8-2CA36F799CFF}" srcOrd="1" destOrd="0" presId="urn:microsoft.com/office/officeart/2005/8/layout/vList2"/>
    <dgm:cxn modelId="{0D632A7D-61B7-49B7-B100-76B30370A535}" type="presParOf" srcId="{68D443C6-F600-418F-AB18-312342058826}" destId="{93631370-664E-4F5A-99F2-4475D048D306}" srcOrd="2" destOrd="0" presId="urn:microsoft.com/office/officeart/2005/8/layout/vList2"/>
    <dgm:cxn modelId="{CE0B9A1F-A4C6-412D-8BA6-DE18E7B9DC05}" type="presParOf" srcId="{68D443C6-F600-418F-AB18-312342058826}" destId="{016F6492-E379-4880-A806-BCF95E78CC86}" srcOrd="3" destOrd="0" presId="urn:microsoft.com/office/officeart/2005/8/layout/vList2"/>
    <dgm:cxn modelId="{A8C177D8-F9A8-4E36-BC6A-BCC99AEF9711}" type="presParOf" srcId="{68D443C6-F600-418F-AB18-312342058826}" destId="{DD023510-EE30-498C-9C3E-F2C692B3BA5A}" srcOrd="4" destOrd="0" presId="urn:microsoft.com/office/officeart/2005/8/layout/vList2"/>
    <dgm:cxn modelId="{9DC4DA5D-C837-4BB3-AEF8-C49B17C606A9}" type="presParOf" srcId="{68D443C6-F600-418F-AB18-312342058826}" destId="{5BAA1C4B-8CB3-4506-A580-C25C1DBB06D9}" srcOrd="5" destOrd="0" presId="urn:microsoft.com/office/officeart/2005/8/layout/vList2"/>
    <dgm:cxn modelId="{F0EAFB9F-AB68-4C1F-B48E-0FC998219CBF}" type="presParOf" srcId="{68D443C6-F600-418F-AB18-312342058826}" destId="{54F05308-AF98-4C37-99E7-E1F256277BA1}" srcOrd="6" destOrd="0" presId="urn:microsoft.com/office/officeart/2005/8/layout/vList2"/>
    <dgm:cxn modelId="{A8F8E444-BF2E-46CF-B8CE-0265EE979D92}" type="presParOf" srcId="{68D443C6-F600-418F-AB18-312342058826}" destId="{F223925F-A03B-4820-9EB5-D517FEAFDBB0}" srcOrd="7" destOrd="0" presId="urn:microsoft.com/office/officeart/2005/8/layout/vList2"/>
    <dgm:cxn modelId="{D2427DBB-E57E-4A2A-BE94-FA0A4CA38634}" type="presParOf" srcId="{68D443C6-F600-418F-AB18-312342058826}" destId="{C9FB5627-C3C9-409F-82FC-9F91659D9099}" srcOrd="8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DF68F80A-E09D-40B6-8DB4-7E9666B3F082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268A2DC7-53BF-4BEE-A355-B565C139AA95}">
      <dgm:prSet phldrT="[Text]"/>
      <dgm:spPr/>
      <dgm:t>
        <a:bodyPr/>
        <a:lstStyle/>
        <a:p>
          <a:r>
            <a:rPr lang="en-GB" dirty="0" smtClean="0"/>
            <a:t>Speed of inspection</a:t>
          </a:r>
          <a:endParaRPr lang="en-GB" dirty="0"/>
        </a:p>
      </dgm:t>
    </dgm:pt>
    <dgm:pt modelId="{1475293E-98B6-45C4-96DF-9E67668BDEE4}" type="parTrans" cxnId="{FF6956AB-97AB-427F-ABD7-CC4C7BCA881F}">
      <dgm:prSet/>
      <dgm:spPr/>
      <dgm:t>
        <a:bodyPr/>
        <a:lstStyle/>
        <a:p>
          <a:endParaRPr lang="en-GB"/>
        </a:p>
      </dgm:t>
    </dgm:pt>
    <dgm:pt modelId="{93A27632-E86A-4E41-B87C-484BFEB93821}" type="sibTrans" cxnId="{FF6956AB-97AB-427F-ABD7-CC4C7BCA881F}">
      <dgm:prSet/>
      <dgm:spPr/>
      <dgm:t>
        <a:bodyPr/>
        <a:lstStyle/>
        <a:p>
          <a:endParaRPr lang="en-GB"/>
        </a:p>
      </dgm:t>
    </dgm:pt>
    <dgm:pt modelId="{23DCBECB-B92C-4ED7-99C4-B754010BA4C8}">
      <dgm:prSet/>
      <dgm:spPr/>
      <dgm:t>
        <a:bodyPr/>
        <a:lstStyle/>
        <a:p>
          <a:r>
            <a:rPr lang="en-GB" dirty="0" smtClean="0"/>
            <a:t>Reliability of detection (repeatability)</a:t>
          </a:r>
        </a:p>
      </dgm:t>
    </dgm:pt>
    <dgm:pt modelId="{82754483-007E-469B-9C4C-75FA3C1A9E70}" type="parTrans" cxnId="{E36B7976-1D1B-4890-87C8-7108CB77F924}">
      <dgm:prSet/>
      <dgm:spPr/>
      <dgm:t>
        <a:bodyPr/>
        <a:lstStyle/>
        <a:p>
          <a:endParaRPr lang="en-GB"/>
        </a:p>
      </dgm:t>
    </dgm:pt>
    <dgm:pt modelId="{F001F561-D060-4797-97F3-D96557A78E00}" type="sibTrans" cxnId="{E36B7976-1D1B-4890-87C8-7108CB77F924}">
      <dgm:prSet/>
      <dgm:spPr/>
      <dgm:t>
        <a:bodyPr/>
        <a:lstStyle/>
        <a:p>
          <a:endParaRPr lang="en-GB"/>
        </a:p>
      </dgm:t>
    </dgm:pt>
    <dgm:pt modelId="{77E7C9C7-2FF0-42D4-A598-D7094BD9E7A0}">
      <dgm:prSet/>
      <dgm:spPr/>
      <dgm:t>
        <a:bodyPr/>
        <a:lstStyle/>
        <a:p>
          <a:r>
            <a:rPr lang="en-GB" dirty="0" smtClean="0"/>
            <a:t>Operating location (vessel vs. platform)</a:t>
          </a:r>
        </a:p>
      </dgm:t>
    </dgm:pt>
    <dgm:pt modelId="{D4DE4309-E6F9-413A-A53F-0BB81750A557}" type="parTrans" cxnId="{CFE402C0-112E-4091-AD6D-39A7FF0C126C}">
      <dgm:prSet/>
      <dgm:spPr/>
      <dgm:t>
        <a:bodyPr/>
        <a:lstStyle/>
        <a:p>
          <a:endParaRPr lang="en-GB"/>
        </a:p>
      </dgm:t>
    </dgm:pt>
    <dgm:pt modelId="{3BCB199C-0CB0-4C9D-A350-E6752E410598}" type="sibTrans" cxnId="{CFE402C0-112E-4091-AD6D-39A7FF0C126C}">
      <dgm:prSet/>
      <dgm:spPr/>
      <dgm:t>
        <a:bodyPr/>
        <a:lstStyle/>
        <a:p>
          <a:endParaRPr lang="en-GB"/>
        </a:p>
      </dgm:t>
    </dgm:pt>
    <dgm:pt modelId="{F60561AF-83DC-4018-AE88-085B6F7F39DE}">
      <dgm:prSet/>
      <dgm:spPr/>
      <dgm:t>
        <a:bodyPr/>
        <a:lstStyle/>
        <a:p>
          <a:r>
            <a:rPr lang="en-GB" smtClean="0"/>
            <a:t>Weather conditions (wind, light, visibility…)</a:t>
          </a:r>
          <a:endParaRPr lang="en-GB" dirty="0" smtClean="0"/>
        </a:p>
      </dgm:t>
    </dgm:pt>
    <dgm:pt modelId="{9B452B2A-B13C-4485-BF6C-0A949DCB1EEB}" type="parTrans" cxnId="{CF637A85-E3DB-41F1-B6EB-2126D127E58B}">
      <dgm:prSet/>
      <dgm:spPr/>
      <dgm:t>
        <a:bodyPr/>
        <a:lstStyle/>
        <a:p>
          <a:endParaRPr lang="en-GB"/>
        </a:p>
      </dgm:t>
    </dgm:pt>
    <dgm:pt modelId="{B54FAAD2-1412-4E28-B443-3E272FD6906D}" type="sibTrans" cxnId="{CF637A85-E3DB-41F1-B6EB-2126D127E58B}">
      <dgm:prSet/>
      <dgm:spPr/>
      <dgm:t>
        <a:bodyPr/>
        <a:lstStyle/>
        <a:p>
          <a:endParaRPr lang="en-GB"/>
        </a:p>
      </dgm:t>
    </dgm:pt>
    <dgm:pt modelId="{039C503B-0EB3-44DF-ACF7-8286ACFD6F7E}">
      <dgm:prSet/>
      <dgm:spPr/>
      <dgm:t>
        <a:bodyPr/>
        <a:lstStyle/>
        <a:p>
          <a:r>
            <a:rPr lang="en-GB" dirty="0" smtClean="0"/>
            <a:t>Number of people in flight crew</a:t>
          </a:r>
        </a:p>
      </dgm:t>
    </dgm:pt>
    <dgm:pt modelId="{A4F788DC-5BF0-4CD7-9274-4648495A4F4E}" type="parTrans" cxnId="{D13883C7-B5AC-4AEB-B378-7117E54EBDC5}">
      <dgm:prSet/>
      <dgm:spPr/>
      <dgm:t>
        <a:bodyPr/>
        <a:lstStyle/>
        <a:p>
          <a:endParaRPr lang="en-GB"/>
        </a:p>
      </dgm:t>
    </dgm:pt>
    <dgm:pt modelId="{62413E17-C1CE-46FA-A7B6-861EB1E099C2}" type="sibTrans" cxnId="{D13883C7-B5AC-4AEB-B378-7117E54EBDC5}">
      <dgm:prSet/>
      <dgm:spPr/>
      <dgm:t>
        <a:bodyPr/>
        <a:lstStyle/>
        <a:p>
          <a:endParaRPr lang="en-GB"/>
        </a:p>
      </dgm:t>
    </dgm:pt>
    <dgm:pt modelId="{0ACF37C1-0118-4D34-B9CC-97F0AD0C5E8E}">
      <dgm:prSet/>
      <dgm:spPr/>
      <dgm:t>
        <a:bodyPr/>
        <a:lstStyle/>
        <a:p>
          <a:r>
            <a:rPr lang="en-GB" smtClean="0"/>
            <a:t>Required turbine control / intervention</a:t>
          </a:r>
          <a:endParaRPr lang="en-GB" dirty="0" smtClean="0"/>
        </a:p>
      </dgm:t>
    </dgm:pt>
    <dgm:pt modelId="{6B3ACF30-32DB-4120-A2A7-D9662EF659A5}" type="parTrans" cxnId="{4457012E-5D23-4334-958A-E7D02CFB16BE}">
      <dgm:prSet/>
      <dgm:spPr/>
      <dgm:t>
        <a:bodyPr/>
        <a:lstStyle/>
        <a:p>
          <a:endParaRPr lang="en-GB"/>
        </a:p>
      </dgm:t>
    </dgm:pt>
    <dgm:pt modelId="{06C4342F-E151-4E9A-B5CF-14E15B86EFBC}" type="sibTrans" cxnId="{4457012E-5D23-4334-958A-E7D02CFB16BE}">
      <dgm:prSet/>
      <dgm:spPr/>
      <dgm:t>
        <a:bodyPr/>
        <a:lstStyle/>
        <a:p>
          <a:endParaRPr lang="en-GB"/>
        </a:p>
      </dgm:t>
    </dgm:pt>
    <dgm:pt modelId="{3553DA64-396E-4E12-9665-F453AE57AA39}">
      <dgm:prSet/>
      <dgm:spPr/>
      <dgm:t>
        <a:bodyPr/>
        <a:lstStyle/>
        <a:p>
          <a:r>
            <a:rPr lang="en-GB" smtClean="0"/>
            <a:t>Additional required operations</a:t>
          </a:r>
          <a:endParaRPr lang="en-GB" dirty="0" smtClean="0"/>
        </a:p>
      </dgm:t>
    </dgm:pt>
    <dgm:pt modelId="{7E950538-DEE1-408C-B206-AACAABFBFD72}" type="parTrans" cxnId="{1A908456-17B2-4875-A890-5FDA7049665B}">
      <dgm:prSet/>
      <dgm:spPr/>
      <dgm:t>
        <a:bodyPr/>
        <a:lstStyle/>
        <a:p>
          <a:endParaRPr lang="en-GB"/>
        </a:p>
      </dgm:t>
    </dgm:pt>
    <dgm:pt modelId="{E6CAE5FE-C469-4184-B013-EDCEB1EA7E46}" type="sibTrans" cxnId="{1A908456-17B2-4875-A890-5FDA7049665B}">
      <dgm:prSet/>
      <dgm:spPr/>
      <dgm:t>
        <a:bodyPr/>
        <a:lstStyle/>
        <a:p>
          <a:endParaRPr lang="en-GB"/>
        </a:p>
      </dgm:t>
    </dgm:pt>
    <dgm:pt modelId="{6919FA71-23F1-465E-9D7F-11DDD91B6950}" type="pres">
      <dgm:prSet presAssocID="{DF68F80A-E09D-40B6-8DB4-7E9666B3F082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C0B19C25-1ACB-46C9-8502-BA0B77FF66F2}" type="pres">
      <dgm:prSet presAssocID="{268A2DC7-53BF-4BEE-A355-B565C139AA95}" presName="node" presStyleLbl="node1" presStyleIdx="0" presStyleCnt="7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D56BADF6-5FA7-40A8-9C92-F67839497C6B}" type="pres">
      <dgm:prSet presAssocID="{93A27632-E86A-4E41-B87C-484BFEB93821}" presName="sibTrans" presStyleCnt="0"/>
      <dgm:spPr/>
    </dgm:pt>
    <dgm:pt modelId="{B40DA666-8A8C-4EDF-A3BF-7B2799B37862}" type="pres">
      <dgm:prSet presAssocID="{23DCBECB-B92C-4ED7-99C4-B754010BA4C8}" presName="node" presStyleLbl="node1" presStyleIdx="1" presStyleCnt="7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40800870-E734-4BFD-9A29-67AA392BFB69}" type="pres">
      <dgm:prSet presAssocID="{F001F561-D060-4797-97F3-D96557A78E00}" presName="sibTrans" presStyleCnt="0"/>
      <dgm:spPr/>
    </dgm:pt>
    <dgm:pt modelId="{B63132AB-8A7F-459F-A159-EFFDAE2C88CC}" type="pres">
      <dgm:prSet presAssocID="{77E7C9C7-2FF0-42D4-A598-D7094BD9E7A0}" presName="node" presStyleLbl="node1" presStyleIdx="2" presStyleCnt="7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328BF02A-EF82-4DAD-8F64-AADC1CA4A563}" type="pres">
      <dgm:prSet presAssocID="{3BCB199C-0CB0-4C9D-A350-E6752E410598}" presName="sibTrans" presStyleCnt="0"/>
      <dgm:spPr/>
    </dgm:pt>
    <dgm:pt modelId="{7E6A0795-6A9B-491B-A779-FD767A1B7203}" type="pres">
      <dgm:prSet presAssocID="{F60561AF-83DC-4018-AE88-085B6F7F39DE}" presName="node" presStyleLbl="node1" presStyleIdx="3" presStyleCnt="7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E26386A4-57E4-4F96-91CA-0FD55F097007}" type="pres">
      <dgm:prSet presAssocID="{B54FAAD2-1412-4E28-B443-3E272FD6906D}" presName="sibTrans" presStyleCnt="0"/>
      <dgm:spPr/>
    </dgm:pt>
    <dgm:pt modelId="{FEFD6CB2-46BE-46D1-9BEB-F7B55DB007AA}" type="pres">
      <dgm:prSet presAssocID="{039C503B-0EB3-44DF-ACF7-8286ACFD6F7E}" presName="node" presStyleLbl="node1" presStyleIdx="4" presStyleCnt="7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6CC30E98-3F6A-43AA-9377-B66BDFC45BB2}" type="pres">
      <dgm:prSet presAssocID="{62413E17-C1CE-46FA-A7B6-861EB1E099C2}" presName="sibTrans" presStyleCnt="0"/>
      <dgm:spPr/>
    </dgm:pt>
    <dgm:pt modelId="{BB20C083-F4EC-49D2-8EC6-7F962A9B1C8D}" type="pres">
      <dgm:prSet presAssocID="{0ACF37C1-0118-4D34-B9CC-97F0AD0C5E8E}" presName="node" presStyleLbl="node1" presStyleIdx="5" presStyleCnt="7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C485B66A-E7C6-41F0-BFC4-562F73D000BD}" type="pres">
      <dgm:prSet presAssocID="{06C4342F-E151-4E9A-B5CF-14E15B86EFBC}" presName="sibTrans" presStyleCnt="0"/>
      <dgm:spPr/>
    </dgm:pt>
    <dgm:pt modelId="{B10ACD56-F5F4-48D0-BF12-88E2C1600FCF}" type="pres">
      <dgm:prSet presAssocID="{3553DA64-396E-4E12-9665-F453AE57AA39}" presName="node" presStyleLbl="node1" presStyleIdx="6" presStyleCnt="7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AFC5F548-297C-48B0-85E3-8CE4CDB8EC41}" type="presOf" srcId="{DF68F80A-E09D-40B6-8DB4-7E9666B3F082}" destId="{6919FA71-23F1-465E-9D7F-11DDD91B6950}" srcOrd="0" destOrd="0" presId="urn:microsoft.com/office/officeart/2005/8/layout/default"/>
    <dgm:cxn modelId="{CFE402C0-112E-4091-AD6D-39A7FF0C126C}" srcId="{DF68F80A-E09D-40B6-8DB4-7E9666B3F082}" destId="{77E7C9C7-2FF0-42D4-A598-D7094BD9E7A0}" srcOrd="2" destOrd="0" parTransId="{D4DE4309-E6F9-413A-A53F-0BB81750A557}" sibTransId="{3BCB199C-0CB0-4C9D-A350-E6752E410598}"/>
    <dgm:cxn modelId="{CF637A85-E3DB-41F1-B6EB-2126D127E58B}" srcId="{DF68F80A-E09D-40B6-8DB4-7E9666B3F082}" destId="{F60561AF-83DC-4018-AE88-085B6F7F39DE}" srcOrd="3" destOrd="0" parTransId="{9B452B2A-B13C-4485-BF6C-0A949DCB1EEB}" sibTransId="{B54FAAD2-1412-4E28-B443-3E272FD6906D}"/>
    <dgm:cxn modelId="{6E10CA70-7D7F-4108-A719-B2FA81624620}" type="presOf" srcId="{268A2DC7-53BF-4BEE-A355-B565C139AA95}" destId="{C0B19C25-1ACB-46C9-8502-BA0B77FF66F2}" srcOrd="0" destOrd="0" presId="urn:microsoft.com/office/officeart/2005/8/layout/default"/>
    <dgm:cxn modelId="{FF6956AB-97AB-427F-ABD7-CC4C7BCA881F}" srcId="{DF68F80A-E09D-40B6-8DB4-7E9666B3F082}" destId="{268A2DC7-53BF-4BEE-A355-B565C139AA95}" srcOrd="0" destOrd="0" parTransId="{1475293E-98B6-45C4-96DF-9E67668BDEE4}" sibTransId="{93A27632-E86A-4E41-B87C-484BFEB93821}"/>
    <dgm:cxn modelId="{2913EC87-6EF8-4544-97FE-F7A84A63D966}" type="presOf" srcId="{0ACF37C1-0118-4D34-B9CC-97F0AD0C5E8E}" destId="{BB20C083-F4EC-49D2-8EC6-7F962A9B1C8D}" srcOrd="0" destOrd="0" presId="urn:microsoft.com/office/officeart/2005/8/layout/default"/>
    <dgm:cxn modelId="{1A908456-17B2-4875-A890-5FDA7049665B}" srcId="{DF68F80A-E09D-40B6-8DB4-7E9666B3F082}" destId="{3553DA64-396E-4E12-9665-F453AE57AA39}" srcOrd="6" destOrd="0" parTransId="{7E950538-DEE1-408C-B206-AACAABFBFD72}" sibTransId="{E6CAE5FE-C469-4184-B013-EDCEB1EA7E46}"/>
    <dgm:cxn modelId="{4457012E-5D23-4334-958A-E7D02CFB16BE}" srcId="{DF68F80A-E09D-40B6-8DB4-7E9666B3F082}" destId="{0ACF37C1-0118-4D34-B9CC-97F0AD0C5E8E}" srcOrd="5" destOrd="0" parTransId="{6B3ACF30-32DB-4120-A2A7-D9662EF659A5}" sibTransId="{06C4342F-E151-4E9A-B5CF-14E15B86EFBC}"/>
    <dgm:cxn modelId="{8C65030E-11FB-4B2D-8343-3CD00641B8F0}" type="presOf" srcId="{3553DA64-396E-4E12-9665-F453AE57AA39}" destId="{B10ACD56-F5F4-48D0-BF12-88E2C1600FCF}" srcOrd="0" destOrd="0" presId="urn:microsoft.com/office/officeart/2005/8/layout/default"/>
    <dgm:cxn modelId="{8DCC5E8F-5700-4742-B4C2-50AB0FDD9166}" type="presOf" srcId="{77E7C9C7-2FF0-42D4-A598-D7094BD9E7A0}" destId="{B63132AB-8A7F-459F-A159-EFFDAE2C88CC}" srcOrd="0" destOrd="0" presId="urn:microsoft.com/office/officeart/2005/8/layout/default"/>
    <dgm:cxn modelId="{90565542-3371-4517-92EE-97A22DD98F06}" type="presOf" srcId="{23DCBECB-B92C-4ED7-99C4-B754010BA4C8}" destId="{B40DA666-8A8C-4EDF-A3BF-7B2799B37862}" srcOrd="0" destOrd="0" presId="urn:microsoft.com/office/officeart/2005/8/layout/default"/>
    <dgm:cxn modelId="{14B71E52-57A7-4793-AD30-E2A50FEFB434}" type="presOf" srcId="{039C503B-0EB3-44DF-ACF7-8286ACFD6F7E}" destId="{FEFD6CB2-46BE-46D1-9BEB-F7B55DB007AA}" srcOrd="0" destOrd="0" presId="urn:microsoft.com/office/officeart/2005/8/layout/default"/>
    <dgm:cxn modelId="{E36B7976-1D1B-4890-87C8-7108CB77F924}" srcId="{DF68F80A-E09D-40B6-8DB4-7E9666B3F082}" destId="{23DCBECB-B92C-4ED7-99C4-B754010BA4C8}" srcOrd="1" destOrd="0" parTransId="{82754483-007E-469B-9C4C-75FA3C1A9E70}" sibTransId="{F001F561-D060-4797-97F3-D96557A78E00}"/>
    <dgm:cxn modelId="{D13883C7-B5AC-4AEB-B378-7117E54EBDC5}" srcId="{DF68F80A-E09D-40B6-8DB4-7E9666B3F082}" destId="{039C503B-0EB3-44DF-ACF7-8286ACFD6F7E}" srcOrd="4" destOrd="0" parTransId="{A4F788DC-5BF0-4CD7-9274-4648495A4F4E}" sibTransId="{62413E17-C1CE-46FA-A7B6-861EB1E099C2}"/>
    <dgm:cxn modelId="{8E431CEB-F1D2-496B-A48F-5DA8A49F4ED9}" type="presOf" srcId="{F60561AF-83DC-4018-AE88-085B6F7F39DE}" destId="{7E6A0795-6A9B-491B-A779-FD767A1B7203}" srcOrd="0" destOrd="0" presId="urn:microsoft.com/office/officeart/2005/8/layout/default"/>
    <dgm:cxn modelId="{D8118A98-8F8F-49F1-AEEF-16A68D55E7B2}" type="presParOf" srcId="{6919FA71-23F1-465E-9D7F-11DDD91B6950}" destId="{C0B19C25-1ACB-46C9-8502-BA0B77FF66F2}" srcOrd="0" destOrd="0" presId="urn:microsoft.com/office/officeart/2005/8/layout/default"/>
    <dgm:cxn modelId="{69EA528F-40B6-4A19-BCEB-769CEC5277BD}" type="presParOf" srcId="{6919FA71-23F1-465E-9D7F-11DDD91B6950}" destId="{D56BADF6-5FA7-40A8-9C92-F67839497C6B}" srcOrd="1" destOrd="0" presId="urn:microsoft.com/office/officeart/2005/8/layout/default"/>
    <dgm:cxn modelId="{42A9B70C-47EE-473B-9239-B62700C7EA2E}" type="presParOf" srcId="{6919FA71-23F1-465E-9D7F-11DDD91B6950}" destId="{B40DA666-8A8C-4EDF-A3BF-7B2799B37862}" srcOrd="2" destOrd="0" presId="urn:microsoft.com/office/officeart/2005/8/layout/default"/>
    <dgm:cxn modelId="{36BD0B44-F664-4C08-9014-4A2FF40263DE}" type="presParOf" srcId="{6919FA71-23F1-465E-9D7F-11DDD91B6950}" destId="{40800870-E734-4BFD-9A29-67AA392BFB69}" srcOrd="3" destOrd="0" presId="urn:microsoft.com/office/officeart/2005/8/layout/default"/>
    <dgm:cxn modelId="{75691665-D80C-4D84-9E76-7101D401BA4F}" type="presParOf" srcId="{6919FA71-23F1-465E-9D7F-11DDD91B6950}" destId="{B63132AB-8A7F-459F-A159-EFFDAE2C88CC}" srcOrd="4" destOrd="0" presId="urn:microsoft.com/office/officeart/2005/8/layout/default"/>
    <dgm:cxn modelId="{5DADD483-2CC4-4BDE-9668-BE9867A4398D}" type="presParOf" srcId="{6919FA71-23F1-465E-9D7F-11DDD91B6950}" destId="{328BF02A-EF82-4DAD-8F64-AADC1CA4A563}" srcOrd="5" destOrd="0" presId="urn:microsoft.com/office/officeart/2005/8/layout/default"/>
    <dgm:cxn modelId="{2CF67007-E5EE-448B-900A-26D1D2468ACD}" type="presParOf" srcId="{6919FA71-23F1-465E-9D7F-11DDD91B6950}" destId="{7E6A0795-6A9B-491B-A779-FD767A1B7203}" srcOrd="6" destOrd="0" presId="urn:microsoft.com/office/officeart/2005/8/layout/default"/>
    <dgm:cxn modelId="{BF2EF4EE-1F04-4A92-85DF-6FBCD4BB404C}" type="presParOf" srcId="{6919FA71-23F1-465E-9D7F-11DDD91B6950}" destId="{E26386A4-57E4-4F96-91CA-0FD55F097007}" srcOrd="7" destOrd="0" presId="urn:microsoft.com/office/officeart/2005/8/layout/default"/>
    <dgm:cxn modelId="{CEA31ABE-C647-43FE-9FE2-46534EA2F173}" type="presParOf" srcId="{6919FA71-23F1-465E-9D7F-11DDD91B6950}" destId="{FEFD6CB2-46BE-46D1-9BEB-F7B55DB007AA}" srcOrd="8" destOrd="0" presId="urn:microsoft.com/office/officeart/2005/8/layout/default"/>
    <dgm:cxn modelId="{2AA412D0-BA28-464E-A109-CDFA77F643F1}" type="presParOf" srcId="{6919FA71-23F1-465E-9D7F-11DDD91B6950}" destId="{6CC30E98-3F6A-43AA-9377-B66BDFC45BB2}" srcOrd="9" destOrd="0" presId="urn:microsoft.com/office/officeart/2005/8/layout/default"/>
    <dgm:cxn modelId="{AB82379D-0CE7-4072-A008-3D9BC835F3EF}" type="presParOf" srcId="{6919FA71-23F1-465E-9D7F-11DDD91B6950}" destId="{BB20C083-F4EC-49D2-8EC6-7F962A9B1C8D}" srcOrd="10" destOrd="0" presId="urn:microsoft.com/office/officeart/2005/8/layout/default"/>
    <dgm:cxn modelId="{1832AAB7-749D-4341-B90B-37E3771B7F2A}" type="presParOf" srcId="{6919FA71-23F1-465E-9D7F-11DDD91B6950}" destId="{C485B66A-E7C6-41F0-BFC4-562F73D000BD}" srcOrd="11" destOrd="0" presId="urn:microsoft.com/office/officeart/2005/8/layout/default"/>
    <dgm:cxn modelId="{1F24E677-5D01-43A2-A685-62F6B911B94D}" type="presParOf" srcId="{6919FA71-23F1-465E-9D7F-11DDD91B6950}" destId="{B10ACD56-F5F4-48D0-BF12-88E2C1600FCF}" srcOrd="12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53E3CBB-0063-4B24-9799-E6AC5988AD57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0BAD7670-A79D-4511-998D-DCF19BB32A01}">
      <dgm:prSet phldrT="[Text]"/>
      <dgm:spPr/>
      <dgm:t>
        <a:bodyPr/>
        <a:lstStyle/>
        <a:p>
          <a:r>
            <a:rPr lang="en-GB" dirty="0" smtClean="0"/>
            <a:t>Differing requirements across industry</a:t>
          </a:r>
          <a:endParaRPr lang="en-GB" dirty="0"/>
        </a:p>
      </dgm:t>
    </dgm:pt>
    <dgm:pt modelId="{8B7202DD-72AA-4276-9DB3-D11A74604D7E}" type="parTrans" cxnId="{6AD0B43A-4233-4995-9103-1CB03E4E03BA}">
      <dgm:prSet/>
      <dgm:spPr/>
      <dgm:t>
        <a:bodyPr/>
        <a:lstStyle/>
        <a:p>
          <a:endParaRPr lang="en-GB"/>
        </a:p>
      </dgm:t>
    </dgm:pt>
    <dgm:pt modelId="{536FFCFD-A19A-47FE-95CB-319F8E6C0848}" type="sibTrans" cxnId="{6AD0B43A-4233-4995-9103-1CB03E4E03BA}">
      <dgm:prSet/>
      <dgm:spPr/>
      <dgm:t>
        <a:bodyPr/>
        <a:lstStyle/>
        <a:p>
          <a:endParaRPr lang="en-GB"/>
        </a:p>
      </dgm:t>
    </dgm:pt>
    <dgm:pt modelId="{F06D8656-9617-480D-9A0E-3DC9CB5D0015}">
      <dgm:prSet/>
      <dgm:spPr/>
      <dgm:t>
        <a:bodyPr/>
        <a:lstStyle/>
        <a:p>
          <a:r>
            <a:rPr lang="en-GB" dirty="0" smtClean="0"/>
            <a:t>Subjective requirements</a:t>
          </a:r>
        </a:p>
      </dgm:t>
    </dgm:pt>
    <dgm:pt modelId="{5378FFCB-719D-4D3E-82C6-8B7EE4816A45}" type="parTrans" cxnId="{E92768B4-A596-4FE9-9D27-AFE914842352}">
      <dgm:prSet/>
      <dgm:spPr/>
      <dgm:t>
        <a:bodyPr/>
        <a:lstStyle/>
        <a:p>
          <a:endParaRPr lang="en-GB"/>
        </a:p>
      </dgm:t>
    </dgm:pt>
    <dgm:pt modelId="{5D6E18F8-8408-48F3-B315-73846030C39B}" type="sibTrans" cxnId="{E92768B4-A596-4FE9-9D27-AFE914842352}">
      <dgm:prSet/>
      <dgm:spPr/>
      <dgm:t>
        <a:bodyPr/>
        <a:lstStyle/>
        <a:p>
          <a:endParaRPr lang="en-GB"/>
        </a:p>
      </dgm:t>
    </dgm:pt>
    <dgm:pt modelId="{4D0AC9E1-415C-460B-A340-44E9FB10187B}">
      <dgm:prSet/>
      <dgm:spPr/>
      <dgm:t>
        <a:bodyPr/>
        <a:lstStyle/>
        <a:p>
          <a:r>
            <a:rPr lang="en-GB" dirty="0" smtClean="0"/>
            <a:t>Limited feedback</a:t>
          </a:r>
        </a:p>
      </dgm:t>
    </dgm:pt>
    <dgm:pt modelId="{913B68D2-F633-4CD5-AD6D-6FD275D04D24}" type="parTrans" cxnId="{0580F023-03F5-4313-8F31-8680B8183914}">
      <dgm:prSet/>
      <dgm:spPr/>
      <dgm:t>
        <a:bodyPr/>
        <a:lstStyle/>
        <a:p>
          <a:endParaRPr lang="en-GB"/>
        </a:p>
      </dgm:t>
    </dgm:pt>
    <dgm:pt modelId="{0CB80363-C009-4B40-A0A5-D114E967C868}" type="sibTrans" cxnId="{0580F023-03F5-4313-8F31-8680B8183914}">
      <dgm:prSet/>
      <dgm:spPr/>
      <dgm:t>
        <a:bodyPr/>
        <a:lstStyle/>
        <a:p>
          <a:endParaRPr lang="en-GB"/>
        </a:p>
      </dgm:t>
    </dgm:pt>
    <dgm:pt modelId="{1CF468D0-7888-4C24-BBD8-DAEFCF2C323F}">
      <dgm:prSet/>
      <dgm:spPr/>
      <dgm:t>
        <a:bodyPr/>
        <a:lstStyle/>
        <a:p>
          <a:r>
            <a:rPr lang="en-GB" dirty="0" smtClean="0"/>
            <a:t>Proving capabilities</a:t>
          </a:r>
        </a:p>
      </dgm:t>
    </dgm:pt>
    <dgm:pt modelId="{217CCADB-8A92-4CC4-8ECF-D69EA1CB9C2B}" type="parTrans" cxnId="{FD07F81D-0981-4586-A011-70EE029051E1}">
      <dgm:prSet/>
      <dgm:spPr/>
      <dgm:t>
        <a:bodyPr/>
        <a:lstStyle/>
        <a:p>
          <a:endParaRPr lang="en-GB"/>
        </a:p>
      </dgm:t>
    </dgm:pt>
    <dgm:pt modelId="{2683F8FB-34E4-4B78-8360-2244002992E5}" type="sibTrans" cxnId="{FD07F81D-0981-4586-A011-70EE029051E1}">
      <dgm:prSet/>
      <dgm:spPr/>
      <dgm:t>
        <a:bodyPr/>
        <a:lstStyle/>
        <a:p>
          <a:endParaRPr lang="en-GB"/>
        </a:p>
      </dgm:t>
    </dgm:pt>
    <dgm:pt modelId="{F7C17F5A-7B8A-4BB3-95DA-8997478858D3}">
      <dgm:prSet/>
      <dgm:spPr/>
      <dgm:t>
        <a:bodyPr/>
        <a:lstStyle/>
        <a:p>
          <a:r>
            <a:rPr lang="en-GB" dirty="0" smtClean="0"/>
            <a:t>Getting ‘foot in the door’… ‘Chicken or Egg?’</a:t>
          </a:r>
        </a:p>
      </dgm:t>
    </dgm:pt>
    <dgm:pt modelId="{D0DE7E9F-9814-454F-9B14-4CBCEBC525CA}" type="parTrans" cxnId="{F346F2A0-BDB1-4DA2-8AB8-3EB05E309478}">
      <dgm:prSet/>
      <dgm:spPr/>
      <dgm:t>
        <a:bodyPr/>
        <a:lstStyle/>
        <a:p>
          <a:endParaRPr lang="en-GB"/>
        </a:p>
      </dgm:t>
    </dgm:pt>
    <dgm:pt modelId="{F412C782-3C89-439E-808F-4747036C7DF4}" type="sibTrans" cxnId="{F346F2A0-BDB1-4DA2-8AB8-3EB05E309478}">
      <dgm:prSet/>
      <dgm:spPr/>
      <dgm:t>
        <a:bodyPr/>
        <a:lstStyle/>
        <a:p>
          <a:endParaRPr lang="en-GB"/>
        </a:p>
      </dgm:t>
    </dgm:pt>
    <dgm:pt modelId="{E61DB5E7-16A7-456A-A7B1-CDB384AE520A}">
      <dgm:prSet/>
      <dgm:spPr/>
      <dgm:t>
        <a:bodyPr/>
        <a:lstStyle/>
        <a:p>
          <a:r>
            <a:rPr lang="en-GB" dirty="0" smtClean="0"/>
            <a:t>Measurable customer requirements</a:t>
          </a:r>
        </a:p>
      </dgm:t>
    </dgm:pt>
    <dgm:pt modelId="{6123BCE4-CE5E-44D8-8CC8-B55B7BD7CC87}" type="sibTrans" cxnId="{858FBA04-9B77-4396-B9A9-9C7599222CDD}">
      <dgm:prSet/>
      <dgm:spPr/>
      <dgm:t>
        <a:bodyPr/>
        <a:lstStyle/>
        <a:p>
          <a:endParaRPr lang="en-GB"/>
        </a:p>
      </dgm:t>
    </dgm:pt>
    <dgm:pt modelId="{FB9842DD-851D-4438-B8E6-5ABC7F446869}" type="parTrans" cxnId="{858FBA04-9B77-4396-B9A9-9C7599222CDD}">
      <dgm:prSet/>
      <dgm:spPr/>
      <dgm:t>
        <a:bodyPr/>
        <a:lstStyle/>
        <a:p>
          <a:endParaRPr lang="en-GB"/>
        </a:p>
      </dgm:t>
    </dgm:pt>
    <dgm:pt modelId="{68D443C6-F600-418F-AB18-312342058826}" type="pres">
      <dgm:prSet presAssocID="{553E3CBB-0063-4B24-9799-E6AC5988AD57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1CDBF666-7F6D-4041-A5CE-9A03FB9B74E0}" type="pres">
      <dgm:prSet presAssocID="{0BAD7670-A79D-4511-998D-DCF19BB32A01}" presName="parentText" presStyleLbl="node1" presStyleIdx="0" presStyleCnt="6" custLinFactY="-106278" custLinFactNeighborY="-200000">
        <dgm:presLayoutVars>
          <dgm:chMax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94E7540E-9F0D-4FF4-95C8-2CA36F799CFF}" type="pres">
      <dgm:prSet presAssocID="{536FFCFD-A19A-47FE-95CB-319F8E6C0848}" presName="spacer" presStyleCnt="0"/>
      <dgm:spPr/>
    </dgm:pt>
    <dgm:pt modelId="{741E1787-4826-4C84-8A00-7326A33B5CF5}" type="pres">
      <dgm:prSet presAssocID="{F06D8656-9617-480D-9A0E-3DC9CB5D0015}" presName="parentText" presStyleLbl="node1" presStyleIdx="1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9EF576DF-9641-4C63-9357-05DE83C8BE60}" type="pres">
      <dgm:prSet presAssocID="{5D6E18F8-8408-48F3-B315-73846030C39B}" presName="spacer" presStyleCnt="0"/>
      <dgm:spPr/>
    </dgm:pt>
    <dgm:pt modelId="{8EFD233A-E1F7-41CE-8BEA-12FF2BE20FCE}" type="pres">
      <dgm:prSet presAssocID="{4D0AC9E1-415C-460B-A340-44E9FB10187B}" presName="parentText" presStyleLbl="node1" presStyleIdx="2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D9E97FE9-1FF9-4344-A604-43CAAD357268}" type="pres">
      <dgm:prSet presAssocID="{0CB80363-C009-4B40-A0A5-D114E967C868}" presName="spacer" presStyleCnt="0"/>
      <dgm:spPr/>
    </dgm:pt>
    <dgm:pt modelId="{B65B3563-3EF8-4D11-A0E3-5530A7FFF23F}" type="pres">
      <dgm:prSet presAssocID="{1CF468D0-7888-4C24-BBD8-DAEFCF2C323F}" presName="parentText" presStyleLbl="node1" presStyleIdx="3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47120A32-0E46-4A33-B7EC-495B07D2A5BF}" type="pres">
      <dgm:prSet presAssocID="{2683F8FB-34E4-4B78-8360-2244002992E5}" presName="spacer" presStyleCnt="0"/>
      <dgm:spPr/>
    </dgm:pt>
    <dgm:pt modelId="{30950E6E-19E9-41B3-BA00-B8DD68BAE383}" type="pres">
      <dgm:prSet presAssocID="{E61DB5E7-16A7-456A-A7B1-CDB384AE520A}" presName="parentText" presStyleLbl="node1" presStyleIdx="4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BAA36598-9C3C-4616-BD3F-F9E3AB8AFF83}" type="pres">
      <dgm:prSet presAssocID="{6123BCE4-CE5E-44D8-8CC8-B55B7BD7CC87}" presName="spacer" presStyleCnt="0"/>
      <dgm:spPr/>
    </dgm:pt>
    <dgm:pt modelId="{7E3C531A-131F-4F2D-995F-46D2E1A754F5}" type="pres">
      <dgm:prSet presAssocID="{F7C17F5A-7B8A-4BB3-95DA-8997478858D3}" presName="parentText" presStyleLbl="node1" presStyleIdx="5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858FBA04-9B77-4396-B9A9-9C7599222CDD}" srcId="{553E3CBB-0063-4B24-9799-E6AC5988AD57}" destId="{E61DB5E7-16A7-456A-A7B1-CDB384AE520A}" srcOrd="4" destOrd="0" parTransId="{FB9842DD-851D-4438-B8E6-5ABC7F446869}" sibTransId="{6123BCE4-CE5E-44D8-8CC8-B55B7BD7CC87}"/>
    <dgm:cxn modelId="{23BB9CA0-7BA1-4FE0-A0B7-AE77EC5E7E36}" type="presOf" srcId="{0BAD7670-A79D-4511-998D-DCF19BB32A01}" destId="{1CDBF666-7F6D-4041-A5CE-9A03FB9B74E0}" srcOrd="0" destOrd="0" presId="urn:microsoft.com/office/officeart/2005/8/layout/vList2"/>
    <dgm:cxn modelId="{74B15595-7D0D-410C-AF3C-208B5A4F9F28}" type="presOf" srcId="{E61DB5E7-16A7-456A-A7B1-CDB384AE520A}" destId="{30950E6E-19E9-41B3-BA00-B8DD68BAE383}" srcOrd="0" destOrd="0" presId="urn:microsoft.com/office/officeart/2005/8/layout/vList2"/>
    <dgm:cxn modelId="{7C0FC433-0D21-494E-91E0-A03A2F6FE5EF}" type="presOf" srcId="{4D0AC9E1-415C-460B-A340-44E9FB10187B}" destId="{8EFD233A-E1F7-41CE-8BEA-12FF2BE20FCE}" srcOrd="0" destOrd="0" presId="urn:microsoft.com/office/officeart/2005/8/layout/vList2"/>
    <dgm:cxn modelId="{F1DDBCC1-C975-4B2E-97A9-0E7DC640144C}" type="presOf" srcId="{1CF468D0-7888-4C24-BBD8-DAEFCF2C323F}" destId="{B65B3563-3EF8-4D11-A0E3-5530A7FFF23F}" srcOrd="0" destOrd="0" presId="urn:microsoft.com/office/officeart/2005/8/layout/vList2"/>
    <dgm:cxn modelId="{74972D08-65F7-428F-AD26-81751885FCAA}" type="presOf" srcId="{F06D8656-9617-480D-9A0E-3DC9CB5D0015}" destId="{741E1787-4826-4C84-8A00-7326A33B5CF5}" srcOrd="0" destOrd="0" presId="urn:microsoft.com/office/officeart/2005/8/layout/vList2"/>
    <dgm:cxn modelId="{6AD0B43A-4233-4995-9103-1CB03E4E03BA}" srcId="{553E3CBB-0063-4B24-9799-E6AC5988AD57}" destId="{0BAD7670-A79D-4511-998D-DCF19BB32A01}" srcOrd="0" destOrd="0" parTransId="{8B7202DD-72AA-4276-9DB3-D11A74604D7E}" sibTransId="{536FFCFD-A19A-47FE-95CB-319F8E6C0848}"/>
    <dgm:cxn modelId="{E92768B4-A596-4FE9-9D27-AFE914842352}" srcId="{553E3CBB-0063-4B24-9799-E6AC5988AD57}" destId="{F06D8656-9617-480D-9A0E-3DC9CB5D0015}" srcOrd="1" destOrd="0" parTransId="{5378FFCB-719D-4D3E-82C6-8B7EE4816A45}" sibTransId="{5D6E18F8-8408-48F3-B315-73846030C39B}"/>
    <dgm:cxn modelId="{0580F023-03F5-4313-8F31-8680B8183914}" srcId="{553E3CBB-0063-4B24-9799-E6AC5988AD57}" destId="{4D0AC9E1-415C-460B-A340-44E9FB10187B}" srcOrd="2" destOrd="0" parTransId="{913B68D2-F633-4CD5-AD6D-6FD275D04D24}" sibTransId="{0CB80363-C009-4B40-A0A5-D114E967C868}"/>
    <dgm:cxn modelId="{C37EBDAF-5507-44EF-8CC4-5993490E3C5A}" type="presOf" srcId="{553E3CBB-0063-4B24-9799-E6AC5988AD57}" destId="{68D443C6-F600-418F-AB18-312342058826}" srcOrd="0" destOrd="0" presId="urn:microsoft.com/office/officeart/2005/8/layout/vList2"/>
    <dgm:cxn modelId="{FD07F81D-0981-4586-A011-70EE029051E1}" srcId="{553E3CBB-0063-4B24-9799-E6AC5988AD57}" destId="{1CF468D0-7888-4C24-BBD8-DAEFCF2C323F}" srcOrd="3" destOrd="0" parTransId="{217CCADB-8A92-4CC4-8ECF-D69EA1CB9C2B}" sibTransId="{2683F8FB-34E4-4B78-8360-2244002992E5}"/>
    <dgm:cxn modelId="{F346F2A0-BDB1-4DA2-8AB8-3EB05E309478}" srcId="{553E3CBB-0063-4B24-9799-E6AC5988AD57}" destId="{F7C17F5A-7B8A-4BB3-95DA-8997478858D3}" srcOrd="5" destOrd="0" parTransId="{D0DE7E9F-9814-454F-9B14-4CBCEBC525CA}" sibTransId="{F412C782-3C89-439E-808F-4747036C7DF4}"/>
    <dgm:cxn modelId="{9107D026-8239-44CC-ABE6-CEC7D66890F5}" type="presOf" srcId="{F7C17F5A-7B8A-4BB3-95DA-8997478858D3}" destId="{7E3C531A-131F-4F2D-995F-46D2E1A754F5}" srcOrd="0" destOrd="0" presId="urn:microsoft.com/office/officeart/2005/8/layout/vList2"/>
    <dgm:cxn modelId="{6600F9D3-E7D0-4849-B8C0-DB1967DB74AD}" type="presParOf" srcId="{68D443C6-F600-418F-AB18-312342058826}" destId="{1CDBF666-7F6D-4041-A5CE-9A03FB9B74E0}" srcOrd="0" destOrd="0" presId="urn:microsoft.com/office/officeart/2005/8/layout/vList2"/>
    <dgm:cxn modelId="{FF345DB9-611D-482E-823F-93A995F95B3B}" type="presParOf" srcId="{68D443C6-F600-418F-AB18-312342058826}" destId="{94E7540E-9F0D-4FF4-95C8-2CA36F799CFF}" srcOrd="1" destOrd="0" presId="urn:microsoft.com/office/officeart/2005/8/layout/vList2"/>
    <dgm:cxn modelId="{DCA6B107-301B-4C55-9041-5ABC6A9F5AE6}" type="presParOf" srcId="{68D443C6-F600-418F-AB18-312342058826}" destId="{741E1787-4826-4C84-8A00-7326A33B5CF5}" srcOrd="2" destOrd="0" presId="urn:microsoft.com/office/officeart/2005/8/layout/vList2"/>
    <dgm:cxn modelId="{DCD2C8C6-C3D1-49C9-8345-198725AA5C96}" type="presParOf" srcId="{68D443C6-F600-418F-AB18-312342058826}" destId="{9EF576DF-9641-4C63-9357-05DE83C8BE60}" srcOrd="3" destOrd="0" presId="urn:microsoft.com/office/officeart/2005/8/layout/vList2"/>
    <dgm:cxn modelId="{6ABA537E-44C9-4EF3-8E33-2B9895C22428}" type="presParOf" srcId="{68D443C6-F600-418F-AB18-312342058826}" destId="{8EFD233A-E1F7-41CE-8BEA-12FF2BE20FCE}" srcOrd="4" destOrd="0" presId="urn:microsoft.com/office/officeart/2005/8/layout/vList2"/>
    <dgm:cxn modelId="{A3410F02-0B30-4D28-9055-9E509430E177}" type="presParOf" srcId="{68D443C6-F600-418F-AB18-312342058826}" destId="{D9E97FE9-1FF9-4344-A604-43CAAD357268}" srcOrd="5" destOrd="0" presId="urn:microsoft.com/office/officeart/2005/8/layout/vList2"/>
    <dgm:cxn modelId="{67C9AF2F-26FC-47DE-8022-1E97BBD6F8C1}" type="presParOf" srcId="{68D443C6-F600-418F-AB18-312342058826}" destId="{B65B3563-3EF8-4D11-A0E3-5530A7FFF23F}" srcOrd="6" destOrd="0" presId="urn:microsoft.com/office/officeart/2005/8/layout/vList2"/>
    <dgm:cxn modelId="{331B8E24-1FD0-4D2A-8543-E1C68835D084}" type="presParOf" srcId="{68D443C6-F600-418F-AB18-312342058826}" destId="{47120A32-0E46-4A33-B7EC-495B07D2A5BF}" srcOrd="7" destOrd="0" presId="urn:microsoft.com/office/officeart/2005/8/layout/vList2"/>
    <dgm:cxn modelId="{D03EEFBB-5C1B-419E-B5FE-17E6C86296C8}" type="presParOf" srcId="{68D443C6-F600-418F-AB18-312342058826}" destId="{30950E6E-19E9-41B3-BA00-B8DD68BAE383}" srcOrd="8" destOrd="0" presId="urn:microsoft.com/office/officeart/2005/8/layout/vList2"/>
    <dgm:cxn modelId="{EE00C074-B2E7-4067-B11E-D56DA2E85E1E}" type="presParOf" srcId="{68D443C6-F600-418F-AB18-312342058826}" destId="{BAA36598-9C3C-4616-BD3F-F9E3AB8AFF83}" srcOrd="9" destOrd="0" presId="urn:microsoft.com/office/officeart/2005/8/layout/vList2"/>
    <dgm:cxn modelId="{6D5C574E-C8D7-4196-AB52-8D06066740F5}" type="presParOf" srcId="{68D443C6-F600-418F-AB18-312342058826}" destId="{7E3C531A-131F-4F2D-995F-46D2E1A754F5}" srcOrd="1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3408F0D8-6332-45C2-B609-52812AD6B1FB}" type="doc">
      <dgm:prSet loTypeId="urn:microsoft.com/office/officeart/2005/8/layout/radial1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3FE643EE-EDAA-4D4B-AFC8-D32EAB953BE1}">
      <dgm:prSet phldrT="[Text]"/>
      <dgm:spPr/>
      <dgm:t>
        <a:bodyPr/>
        <a:lstStyle/>
        <a:p>
          <a:r>
            <a:rPr lang="en-GB" dirty="0" smtClean="0"/>
            <a:t>Guidance/ Standard</a:t>
          </a:r>
          <a:endParaRPr lang="en-GB" dirty="0"/>
        </a:p>
      </dgm:t>
    </dgm:pt>
    <dgm:pt modelId="{40F14CD4-E4E2-4A61-AAC3-9DE117CA90C2}" type="parTrans" cxnId="{5236CC3C-990A-4522-BD3A-F903635E4FED}">
      <dgm:prSet/>
      <dgm:spPr/>
      <dgm:t>
        <a:bodyPr/>
        <a:lstStyle/>
        <a:p>
          <a:endParaRPr lang="en-GB"/>
        </a:p>
      </dgm:t>
    </dgm:pt>
    <dgm:pt modelId="{8EE16CAA-F618-4A9C-92E3-40A740331EBA}" type="sibTrans" cxnId="{5236CC3C-990A-4522-BD3A-F903635E4FED}">
      <dgm:prSet/>
      <dgm:spPr/>
      <dgm:t>
        <a:bodyPr/>
        <a:lstStyle/>
        <a:p>
          <a:endParaRPr lang="en-GB"/>
        </a:p>
      </dgm:t>
    </dgm:pt>
    <dgm:pt modelId="{25144B3E-DBAC-4837-8D73-B839D1A099B4}">
      <dgm:prSet phldrT="[Text]"/>
      <dgm:spPr/>
      <dgm:t>
        <a:bodyPr/>
        <a:lstStyle/>
        <a:p>
          <a:r>
            <a:rPr lang="en-GB" dirty="0" smtClean="0"/>
            <a:t>Customer</a:t>
          </a:r>
          <a:endParaRPr lang="en-GB" dirty="0"/>
        </a:p>
      </dgm:t>
    </dgm:pt>
    <dgm:pt modelId="{BB44EE76-8D39-4F82-950F-E1469F9A22C7}" type="parTrans" cxnId="{F2E827F5-70D5-44D7-8727-EAA954C3625E}">
      <dgm:prSet/>
      <dgm:spPr/>
      <dgm:t>
        <a:bodyPr/>
        <a:lstStyle/>
        <a:p>
          <a:endParaRPr lang="en-GB"/>
        </a:p>
      </dgm:t>
    </dgm:pt>
    <dgm:pt modelId="{E8EA09C0-D95A-45ED-A5FD-E22E98F01BD6}" type="sibTrans" cxnId="{F2E827F5-70D5-44D7-8727-EAA954C3625E}">
      <dgm:prSet/>
      <dgm:spPr/>
      <dgm:t>
        <a:bodyPr/>
        <a:lstStyle/>
        <a:p>
          <a:endParaRPr lang="en-GB"/>
        </a:p>
      </dgm:t>
    </dgm:pt>
    <dgm:pt modelId="{6ABCCC34-B740-4EF4-ACDA-07BF602C64EE}">
      <dgm:prSet phldrT="[Text]"/>
      <dgm:spPr/>
      <dgm:t>
        <a:bodyPr/>
        <a:lstStyle/>
        <a:p>
          <a:r>
            <a:rPr lang="en-GB" dirty="0" smtClean="0"/>
            <a:t>Supply Chain</a:t>
          </a:r>
          <a:endParaRPr lang="en-GB" dirty="0"/>
        </a:p>
      </dgm:t>
    </dgm:pt>
    <dgm:pt modelId="{70CC3CAB-3B43-474F-9677-738C16B2EB07}" type="parTrans" cxnId="{9B1FDB14-6C6C-46EE-ABA3-68055F0CAA2F}">
      <dgm:prSet/>
      <dgm:spPr/>
      <dgm:t>
        <a:bodyPr/>
        <a:lstStyle/>
        <a:p>
          <a:endParaRPr lang="en-GB"/>
        </a:p>
      </dgm:t>
    </dgm:pt>
    <dgm:pt modelId="{2C7F6F0A-642E-48FE-9BA6-09090A4844B0}" type="sibTrans" cxnId="{9B1FDB14-6C6C-46EE-ABA3-68055F0CAA2F}">
      <dgm:prSet/>
      <dgm:spPr/>
      <dgm:t>
        <a:bodyPr/>
        <a:lstStyle/>
        <a:p>
          <a:endParaRPr lang="en-GB"/>
        </a:p>
      </dgm:t>
    </dgm:pt>
    <dgm:pt modelId="{982D9A3D-436B-4113-9105-1FFC23C815FA}">
      <dgm:prSet phldrT="[Text]"/>
      <dgm:spPr/>
      <dgm:t>
        <a:bodyPr/>
        <a:lstStyle/>
        <a:p>
          <a:r>
            <a:rPr lang="en-GB" dirty="0" smtClean="0"/>
            <a:t>Innovators</a:t>
          </a:r>
          <a:endParaRPr lang="en-GB" dirty="0"/>
        </a:p>
      </dgm:t>
    </dgm:pt>
    <dgm:pt modelId="{9C97B000-628D-463A-81EF-1FA916B2AE72}" type="parTrans" cxnId="{487D553C-D3FE-456B-9F07-5D5E6E503697}">
      <dgm:prSet/>
      <dgm:spPr/>
      <dgm:t>
        <a:bodyPr/>
        <a:lstStyle/>
        <a:p>
          <a:endParaRPr lang="en-GB"/>
        </a:p>
      </dgm:t>
    </dgm:pt>
    <dgm:pt modelId="{C14F5961-F9A2-4FC6-9F96-0816169CCA38}" type="sibTrans" cxnId="{487D553C-D3FE-456B-9F07-5D5E6E503697}">
      <dgm:prSet/>
      <dgm:spPr/>
      <dgm:t>
        <a:bodyPr/>
        <a:lstStyle/>
        <a:p>
          <a:endParaRPr lang="en-GB"/>
        </a:p>
      </dgm:t>
    </dgm:pt>
    <dgm:pt modelId="{5934FE35-9D70-46CC-9E1B-4F8FE00B47F0}" type="pres">
      <dgm:prSet presAssocID="{3408F0D8-6332-45C2-B609-52812AD6B1FB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0A4E4377-06AE-4046-847F-D84F1F2A301C}" type="pres">
      <dgm:prSet presAssocID="{3FE643EE-EDAA-4D4B-AFC8-D32EAB953BE1}" presName="centerShape" presStyleLbl="node0" presStyleIdx="0" presStyleCnt="1"/>
      <dgm:spPr/>
      <dgm:t>
        <a:bodyPr/>
        <a:lstStyle/>
        <a:p>
          <a:endParaRPr lang="en-GB"/>
        </a:p>
      </dgm:t>
    </dgm:pt>
    <dgm:pt modelId="{7E5EA3E1-3D1B-468E-B938-7D70DF472E78}" type="pres">
      <dgm:prSet presAssocID="{BB44EE76-8D39-4F82-950F-E1469F9A22C7}" presName="Name9" presStyleLbl="parChTrans1D2" presStyleIdx="0" presStyleCnt="3"/>
      <dgm:spPr/>
      <dgm:t>
        <a:bodyPr/>
        <a:lstStyle/>
        <a:p>
          <a:endParaRPr lang="en-GB"/>
        </a:p>
      </dgm:t>
    </dgm:pt>
    <dgm:pt modelId="{62DFA592-EFFA-428A-9968-0F65DB754113}" type="pres">
      <dgm:prSet presAssocID="{BB44EE76-8D39-4F82-950F-E1469F9A22C7}" presName="connTx" presStyleLbl="parChTrans1D2" presStyleIdx="0" presStyleCnt="3"/>
      <dgm:spPr/>
      <dgm:t>
        <a:bodyPr/>
        <a:lstStyle/>
        <a:p>
          <a:endParaRPr lang="en-GB"/>
        </a:p>
      </dgm:t>
    </dgm:pt>
    <dgm:pt modelId="{F91CC2EF-AA34-445B-ACC9-6B701F21DF7A}" type="pres">
      <dgm:prSet presAssocID="{25144B3E-DBAC-4837-8D73-B839D1A099B4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A59D0BBB-8AF9-4A36-B54F-CA2AA9814D09}" type="pres">
      <dgm:prSet presAssocID="{70CC3CAB-3B43-474F-9677-738C16B2EB07}" presName="Name9" presStyleLbl="parChTrans1D2" presStyleIdx="1" presStyleCnt="3"/>
      <dgm:spPr/>
      <dgm:t>
        <a:bodyPr/>
        <a:lstStyle/>
        <a:p>
          <a:endParaRPr lang="en-GB"/>
        </a:p>
      </dgm:t>
    </dgm:pt>
    <dgm:pt modelId="{F24A2A36-9E67-483B-A465-B0546A5AA3E2}" type="pres">
      <dgm:prSet presAssocID="{70CC3CAB-3B43-474F-9677-738C16B2EB07}" presName="connTx" presStyleLbl="parChTrans1D2" presStyleIdx="1" presStyleCnt="3"/>
      <dgm:spPr/>
      <dgm:t>
        <a:bodyPr/>
        <a:lstStyle/>
        <a:p>
          <a:endParaRPr lang="en-GB"/>
        </a:p>
      </dgm:t>
    </dgm:pt>
    <dgm:pt modelId="{C21CA48D-1F0B-4404-AD85-39F49375D11A}" type="pres">
      <dgm:prSet presAssocID="{6ABCCC34-B740-4EF4-ACDA-07BF602C64EE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0994C5A5-D4D0-42E5-B618-48EE10E6688B}" type="pres">
      <dgm:prSet presAssocID="{9C97B000-628D-463A-81EF-1FA916B2AE72}" presName="Name9" presStyleLbl="parChTrans1D2" presStyleIdx="2" presStyleCnt="3"/>
      <dgm:spPr/>
      <dgm:t>
        <a:bodyPr/>
        <a:lstStyle/>
        <a:p>
          <a:endParaRPr lang="en-GB"/>
        </a:p>
      </dgm:t>
    </dgm:pt>
    <dgm:pt modelId="{746C69A5-2C8A-4218-A2C5-E4316A21F448}" type="pres">
      <dgm:prSet presAssocID="{9C97B000-628D-463A-81EF-1FA916B2AE72}" presName="connTx" presStyleLbl="parChTrans1D2" presStyleIdx="2" presStyleCnt="3"/>
      <dgm:spPr/>
      <dgm:t>
        <a:bodyPr/>
        <a:lstStyle/>
        <a:p>
          <a:endParaRPr lang="en-GB"/>
        </a:p>
      </dgm:t>
    </dgm:pt>
    <dgm:pt modelId="{0238EC28-C5BE-4881-B4B6-D250B919C1B6}" type="pres">
      <dgm:prSet presAssocID="{982D9A3D-436B-4113-9105-1FFC23C815FA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E42B53E5-5A9E-46D0-87BD-00D20D37D8F3}" type="presOf" srcId="{6ABCCC34-B740-4EF4-ACDA-07BF602C64EE}" destId="{C21CA48D-1F0B-4404-AD85-39F49375D11A}" srcOrd="0" destOrd="0" presId="urn:microsoft.com/office/officeart/2005/8/layout/radial1"/>
    <dgm:cxn modelId="{E46AABCC-1E14-483C-8055-142E9552850D}" type="presOf" srcId="{70CC3CAB-3B43-474F-9677-738C16B2EB07}" destId="{A59D0BBB-8AF9-4A36-B54F-CA2AA9814D09}" srcOrd="0" destOrd="0" presId="urn:microsoft.com/office/officeart/2005/8/layout/radial1"/>
    <dgm:cxn modelId="{9B1FDB14-6C6C-46EE-ABA3-68055F0CAA2F}" srcId="{3FE643EE-EDAA-4D4B-AFC8-D32EAB953BE1}" destId="{6ABCCC34-B740-4EF4-ACDA-07BF602C64EE}" srcOrd="1" destOrd="0" parTransId="{70CC3CAB-3B43-474F-9677-738C16B2EB07}" sibTransId="{2C7F6F0A-642E-48FE-9BA6-09090A4844B0}"/>
    <dgm:cxn modelId="{3FEB5D6C-C977-47C8-A985-73FCEDBA6491}" type="presOf" srcId="{3408F0D8-6332-45C2-B609-52812AD6B1FB}" destId="{5934FE35-9D70-46CC-9E1B-4F8FE00B47F0}" srcOrd="0" destOrd="0" presId="urn:microsoft.com/office/officeart/2005/8/layout/radial1"/>
    <dgm:cxn modelId="{A799A047-BF53-498E-B04F-1669F75A9A99}" type="presOf" srcId="{982D9A3D-436B-4113-9105-1FFC23C815FA}" destId="{0238EC28-C5BE-4881-B4B6-D250B919C1B6}" srcOrd="0" destOrd="0" presId="urn:microsoft.com/office/officeart/2005/8/layout/radial1"/>
    <dgm:cxn modelId="{F2E827F5-70D5-44D7-8727-EAA954C3625E}" srcId="{3FE643EE-EDAA-4D4B-AFC8-D32EAB953BE1}" destId="{25144B3E-DBAC-4837-8D73-B839D1A099B4}" srcOrd="0" destOrd="0" parTransId="{BB44EE76-8D39-4F82-950F-E1469F9A22C7}" sibTransId="{E8EA09C0-D95A-45ED-A5FD-E22E98F01BD6}"/>
    <dgm:cxn modelId="{487C963A-BCAE-41A2-AECA-0D3F4F34EFBC}" type="presOf" srcId="{25144B3E-DBAC-4837-8D73-B839D1A099B4}" destId="{F91CC2EF-AA34-445B-ACC9-6B701F21DF7A}" srcOrd="0" destOrd="0" presId="urn:microsoft.com/office/officeart/2005/8/layout/radial1"/>
    <dgm:cxn modelId="{5236CC3C-990A-4522-BD3A-F903635E4FED}" srcId="{3408F0D8-6332-45C2-B609-52812AD6B1FB}" destId="{3FE643EE-EDAA-4D4B-AFC8-D32EAB953BE1}" srcOrd="0" destOrd="0" parTransId="{40F14CD4-E4E2-4A61-AAC3-9DE117CA90C2}" sibTransId="{8EE16CAA-F618-4A9C-92E3-40A740331EBA}"/>
    <dgm:cxn modelId="{487D553C-D3FE-456B-9F07-5D5E6E503697}" srcId="{3FE643EE-EDAA-4D4B-AFC8-D32EAB953BE1}" destId="{982D9A3D-436B-4113-9105-1FFC23C815FA}" srcOrd="2" destOrd="0" parTransId="{9C97B000-628D-463A-81EF-1FA916B2AE72}" sibTransId="{C14F5961-F9A2-4FC6-9F96-0816169CCA38}"/>
    <dgm:cxn modelId="{DBC1ADED-2360-459D-A8FE-C1E3A2B7A4E7}" type="presOf" srcId="{BB44EE76-8D39-4F82-950F-E1469F9A22C7}" destId="{62DFA592-EFFA-428A-9968-0F65DB754113}" srcOrd="1" destOrd="0" presId="urn:microsoft.com/office/officeart/2005/8/layout/radial1"/>
    <dgm:cxn modelId="{43FFC216-009A-44A2-9274-6BAC8BBABAE8}" type="presOf" srcId="{9C97B000-628D-463A-81EF-1FA916B2AE72}" destId="{746C69A5-2C8A-4218-A2C5-E4316A21F448}" srcOrd="1" destOrd="0" presId="urn:microsoft.com/office/officeart/2005/8/layout/radial1"/>
    <dgm:cxn modelId="{98ABB2EA-E6F2-4123-A326-6D45A5B5800B}" type="presOf" srcId="{70CC3CAB-3B43-474F-9677-738C16B2EB07}" destId="{F24A2A36-9E67-483B-A465-B0546A5AA3E2}" srcOrd="1" destOrd="0" presId="urn:microsoft.com/office/officeart/2005/8/layout/radial1"/>
    <dgm:cxn modelId="{9999700F-4FBC-41CA-A4EC-935D9A92998D}" type="presOf" srcId="{BB44EE76-8D39-4F82-950F-E1469F9A22C7}" destId="{7E5EA3E1-3D1B-468E-B938-7D70DF472E78}" srcOrd="0" destOrd="0" presId="urn:microsoft.com/office/officeart/2005/8/layout/radial1"/>
    <dgm:cxn modelId="{963AB77F-78EE-47BF-BBC0-1F36750C8574}" type="presOf" srcId="{9C97B000-628D-463A-81EF-1FA916B2AE72}" destId="{0994C5A5-D4D0-42E5-B618-48EE10E6688B}" srcOrd="0" destOrd="0" presId="urn:microsoft.com/office/officeart/2005/8/layout/radial1"/>
    <dgm:cxn modelId="{00F862E9-708A-49E1-8312-E61F224F1F60}" type="presOf" srcId="{3FE643EE-EDAA-4D4B-AFC8-D32EAB953BE1}" destId="{0A4E4377-06AE-4046-847F-D84F1F2A301C}" srcOrd="0" destOrd="0" presId="urn:microsoft.com/office/officeart/2005/8/layout/radial1"/>
    <dgm:cxn modelId="{B701745B-EB07-4E38-9221-6D646C067933}" type="presParOf" srcId="{5934FE35-9D70-46CC-9E1B-4F8FE00B47F0}" destId="{0A4E4377-06AE-4046-847F-D84F1F2A301C}" srcOrd="0" destOrd="0" presId="urn:microsoft.com/office/officeart/2005/8/layout/radial1"/>
    <dgm:cxn modelId="{8AE332AE-8816-4C87-831B-D96B97B610A1}" type="presParOf" srcId="{5934FE35-9D70-46CC-9E1B-4F8FE00B47F0}" destId="{7E5EA3E1-3D1B-468E-B938-7D70DF472E78}" srcOrd="1" destOrd="0" presId="urn:microsoft.com/office/officeart/2005/8/layout/radial1"/>
    <dgm:cxn modelId="{1C4D67A8-4D75-41A8-9F46-7DC0B39657BB}" type="presParOf" srcId="{7E5EA3E1-3D1B-468E-B938-7D70DF472E78}" destId="{62DFA592-EFFA-428A-9968-0F65DB754113}" srcOrd="0" destOrd="0" presId="urn:microsoft.com/office/officeart/2005/8/layout/radial1"/>
    <dgm:cxn modelId="{258E7E0B-0F92-4DBD-AB7F-E8C9F626FE44}" type="presParOf" srcId="{5934FE35-9D70-46CC-9E1B-4F8FE00B47F0}" destId="{F91CC2EF-AA34-445B-ACC9-6B701F21DF7A}" srcOrd="2" destOrd="0" presId="urn:microsoft.com/office/officeart/2005/8/layout/radial1"/>
    <dgm:cxn modelId="{078DB112-C888-4E76-8B48-3FE9C86AB04B}" type="presParOf" srcId="{5934FE35-9D70-46CC-9E1B-4F8FE00B47F0}" destId="{A59D0BBB-8AF9-4A36-B54F-CA2AA9814D09}" srcOrd="3" destOrd="0" presId="urn:microsoft.com/office/officeart/2005/8/layout/radial1"/>
    <dgm:cxn modelId="{A30598BB-8C2A-44C8-B524-43CAE2AA9913}" type="presParOf" srcId="{A59D0BBB-8AF9-4A36-B54F-CA2AA9814D09}" destId="{F24A2A36-9E67-483B-A465-B0546A5AA3E2}" srcOrd="0" destOrd="0" presId="urn:microsoft.com/office/officeart/2005/8/layout/radial1"/>
    <dgm:cxn modelId="{10DFC509-4FA7-442B-A7BC-642BBBE22C97}" type="presParOf" srcId="{5934FE35-9D70-46CC-9E1B-4F8FE00B47F0}" destId="{C21CA48D-1F0B-4404-AD85-39F49375D11A}" srcOrd="4" destOrd="0" presId="urn:microsoft.com/office/officeart/2005/8/layout/radial1"/>
    <dgm:cxn modelId="{E6B1606F-B19E-4537-955B-B156BB55DCF3}" type="presParOf" srcId="{5934FE35-9D70-46CC-9E1B-4F8FE00B47F0}" destId="{0994C5A5-D4D0-42E5-B618-48EE10E6688B}" srcOrd="5" destOrd="0" presId="urn:microsoft.com/office/officeart/2005/8/layout/radial1"/>
    <dgm:cxn modelId="{D701ACEB-1232-4627-8B17-E7988F4E21EA}" type="presParOf" srcId="{0994C5A5-D4D0-42E5-B618-48EE10E6688B}" destId="{746C69A5-2C8A-4218-A2C5-E4316A21F448}" srcOrd="0" destOrd="0" presId="urn:microsoft.com/office/officeart/2005/8/layout/radial1"/>
    <dgm:cxn modelId="{24A46CC3-6EDA-4E08-9B18-9E9C76B0654D}" type="presParOf" srcId="{5934FE35-9D70-46CC-9E1B-4F8FE00B47F0}" destId="{0238EC28-C5BE-4881-B4B6-D250B919C1B6}" srcOrd="6" destOrd="0" presId="urn:microsoft.com/office/officeart/2005/8/layout/radial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9D5B1C9C-254C-4C75-9155-2F418931B7C3}" type="doc">
      <dgm:prSet loTypeId="urn:microsoft.com/office/officeart/2005/8/layout/hChevron3" loCatId="process" qsTypeId="urn:microsoft.com/office/officeart/2005/8/quickstyle/simple1" qsCatId="simple" csTypeId="urn:microsoft.com/office/officeart/2005/8/colors/accent3_4" csCatId="accent3" phldr="1"/>
      <dgm:spPr/>
    </dgm:pt>
    <dgm:pt modelId="{3AB20E87-C0C4-4F49-9E59-BB60A3F0BF06}">
      <dgm:prSet phldrT="[Text]"/>
      <dgm:spPr/>
      <dgm:t>
        <a:bodyPr/>
        <a:lstStyle/>
        <a:p>
          <a:r>
            <a:rPr lang="en-GB" dirty="0" smtClean="0"/>
            <a:t>Requirements</a:t>
          </a:r>
          <a:endParaRPr lang="en-GB" dirty="0"/>
        </a:p>
      </dgm:t>
    </dgm:pt>
    <dgm:pt modelId="{509457A1-B476-46AD-9A88-D3F1407243E8}" type="parTrans" cxnId="{E6435389-2189-4163-BE60-3CEF9D4CD4F7}">
      <dgm:prSet/>
      <dgm:spPr/>
      <dgm:t>
        <a:bodyPr/>
        <a:lstStyle/>
        <a:p>
          <a:endParaRPr lang="en-GB"/>
        </a:p>
      </dgm:t>
    </dgm:pt>
    <dgm:pt modelId="{F02173DB-A258-4451-A72D-4F821EAB8748}" type="sibTrans" cxnId="{E6435389-2189-4163-BE60-3CEF9D4CD4F7}">
      <dgm:prSet/>
      <dgm:spPr/>
      <dgm:t>
        <a:bodyPr/>
        <a:lstStyle/>
        <a:p>
          <a:endParaRPr lang="en-GB"/>
        </a:p>
      </dgm:t>
    </dgm:pt>
    <dgm:pt modelId="{388C4036-144D-4506-B871-CBF4B6DE3188}">
      <dgm:prSet phldrT="[Text]"/>
      <dgm:spPr/>
      <dgm:t>
        <a:bodyPr/>
        <a:lstStyle/>
        <a:p>
          <a:r>
            <a:rPr lang="en-GB" dirty="0" smtClean="0"/>
            <a:t>Planning</a:t>
          </a:r>
          <a:endParaRPr lang="en-GB" dirty="0"/>
        </a:p>
      </dgm:t>
    </dgm:pt>
    <dgm:pt modelId="{6F010AED-F1CF-4EE3-A1C3-97AEA6D2CD39}" type="parTrans" cxnId="{27282C4D-1D09-4CE9-AFE1-6576C5BC3B48}">
      <dgm:prSet/>
      <dgm:spPr/>
      <dgm:t>
        <a:bodyPr/>
        <a:lstStyle/>
        <a:p>
          <a:endParaRPr lang="en-GB"/>
        </a:p>
      </dgm:t>
    </dgm:pt>
    <dgm:pt modelId="{D96D8B82-C4B1-41A7-A964-A5A13E7AD05B}" type="sibTrans" cxnId="{27282C4D-1D09-4CE9-AFE1-6576C5BC3B48}">
      <dgm:prSet/>
      <dgm:spPr/>
      <dgm:t>
        <a:bodyPr/>
        <a:lstStyle/>
        <a:p>
          <a:endParaRPr lang="en-GB"/>
        </a:p>
      </dgm:t>
    </dgm:pt>
    <dgm:pt modelId="{868B22C2-5C3D-42F8-9623-AD0E27814CBD}">
      <dgm:prSet phldrT="[Text]"/>
      <dgm:spPr/>
      <dgm:t>
        <a:bodyPr/>
        <a:lstStyle/>
        <a:p>
          <a:r>
            <a:rPr lang="en-GB" dirty="0" smtClean="0"/>
            <a:t>Inspection</a:t>
          </a:r>
          <a:endParaRPr lang="en-GB" dirty="0"/>
        </a:p>
      </dgm:t>
    </dgm:pt>
    <dgm:pt modelId="{EEFDA2C7-BAFB-4396-9AFC-BA45F35E4292}" type="parTrans" cxnId="{DCBE4E7E-B19A-497D-83DA-FA167A178277}">
      <dgm:prSet/>
      <dgm:spPr/>
      <dgm:t>
        <a:bodyPr/>
        <a:lstStyle/>
        <a:p>
          <a:endParaRPr lang="en-GB"/>
        </a:p>
      </dgm:t>
    </dgm:pt>
    <dgm:pt modelId="{784C63D3-CA25-4C57-AF26-FBCC9680AA78}" type="sibTrans" cxnId="{DCBE4E7E-B19A-497D-83DA-FA167A178277}">
      <dgm:prSet/>
      <dgm:spPr/>
      <dgm:t>
        <a:bodyPr/>
        <a:lstStyle/>
        <a:p>
          <a:endParaRPr lang="en-GB"/>
        </a:p>
      </dgm:t>
    </dgm:pt>
    <dgm:pt modelId="{CCC8CB8C-3904-4236-90F5-A5BFB6D7DB94}">
      <dgm:prSet phldrT="[Text]"/>
      <dgm:spPr/>
      <dgm:t>
        <a:bodyPr/>
        <a:lstStyle/>
        <a:p>
          <a:r>
            <a:rPr lang="en-GB" dirty="0" smtClean="0"/>
            <a:t>Analysis</a:t>
          </a:r>
          <a:endParaRPr lang="en-GB" dirty="0"/>
        </a:p>
      </dgm:t>
    </dgm:pt>
    <dgm:pt modelId="{70BE54EC-F727-4925-8B27-72698A8A787C}" type="parTrans" cxnId="{21DAD82E-C71F-4E2B-9F71-3FA3F0DFAF63}">
      <dgm:prSet/>
      <dgm:spPr/>
      <dgm:t>
        <a:bodyPr/>
        <a:lstStyle/>
        <a:p>
          <a:endParaRPr lang="en-GB"/>
        </a:p>
      </dgm:t>
    </dgm:pt>
    <dgm:pt modelId="{88C6C197-F73B-4150-8474-91530578E29C}" type="sibTrans" cxnId="{21DAD82E-C71F-4E2B-9F71-3FA3F0DFAF63}">
      <dgm:prSet/>
      <dgm:spPr/>
      <dgm:t>
        <a:bodyPr/>
        <a:lstStyle/>
        <a:p>
          <a:endParaRPr lang="en-GB"/>
        </a:p>
      </dgm:t>
    </dgm:pt>
    <dgm:pt modelId="{5354B9AD-169B-4815-9605-BB745892E143}">
      <dgm:prSet phldrT="[Text]"/>
      <dgm:spPr/>
      <dgm:t>
        <a:bodyPr/>
        <a:lstStyle/>
        <a:p>
          <a:r>
            <a:rPr lang="en-GB" dirty="0" smtClean="0"/>
            <a:t>Reporting</a:t>
          </a:r>
          <a:endParaRPr lang="en-GB" dirty="0"/>
        </a:p>
      </dgm:t>
    </dgm:pt>
    <dgm:pt modelId="{6A38766A-E34F-4D4B-A70A-8611C4C29DD9}" type="parTrans" cxnId="{50344432-57D3-44EE-B576-2889DA919879}">
      <dgm:prSet/>
      <dgm:spPr/>
      <dgm:t>
        <a:bodyPr/>
        <a:lstStyle/>
        <a:p>
          <a:endParaRPr lang="en-GB"/>
        </a:p>
      </dgm:t>
    </dgm:pt>
    <dgm:pt modelId="{FB022139-2F20-481D-A85D-813DE7BBFA5D}" type="sibTrans" cxnId="{50344432-57D3-44EE-B576-2889DA919879}">
      <dgm:prSet/>
      <dgm:spPr/>
      <dgm:t>
        <a:bodyPr/>
        <a:lstStyle/>
        <a:p>
          <a:endParaRPr lang="en-GB"/>
        </a:p>
      </dgm:t>
    </dgm:pt>
    <dgm:pt modelId="{674C28A1-5B0C-4C82-A08F-DEF3C724E6E7}">
      <dgm:prSet phldrT="[Text]"/>
      <dgm:spPr/>
      <dgm:t>
        <a:bodyPr/>
        <a:lstStyle/>
        <a:p>
          <a:r>
            <a:rPr lang="en-GB" dirty="0" smtClean="0"/>
            <a:t>Data Acquired</a:t>
          </a:r>
          <a:endParaRPr lang="en-GB" dirty="0"/>
        </a:p>
      </dgm:t>
    </dgm:pt>
    <dgm:pt modelId="{345F68B4-FA55-4459-A94C-65E673D18B69}" type="parTrans" cxnId="{9C0137B9-3E12-4E51-B4B4-3A599D1C6E98}">
      <dgm:prSet/>
      <dgm:spPr/>
      <dgm:t>
        <a:bodyPr/>
        <a:lstStyle/>
        <a:p>
          <a:endParaRPr lang="en-GB"/>
        </a:p>
      </dgm:t>
    </dgm:pt>
    <dgm:pt modelId="{2CE796D2-D13E-416A-B42A-9652D9ABBD50}" type="sibTrans" cxnId="{9C0137B9-3E12-4E51-B4B4-3A599D1C6E98}">
      <dgm:prSet/>
      <dgm:spPr/>
      <dgm:t>
        <a:bodyPr/>
        <a:lstStyle/>
        <a:p>
          <a:endParaRPr lang="en-GB"/>
        </a:p>
      </dgm:t>
    </dgm:pt>
    <dgm:pt modelId="{D0E2894C-50DE-426E-9B95-7AF0C683E386}" type="pres">
      <dgm:prSet presAssocID="{9D5B1C9C-254C-4C75-9155-2F418931B7C3}" presName="Name0" presStyleCnt="0">
        <dgm:presLayoutVars>
          <dgm:dir/>
          <dgm:resizeHandles val="exact"/>
        </dgm:presLayoutVars>
      </dgm:prSet>
      <dgm:spPr/>
    </dgm:pt>
    <dgm:pt modelId="{A625DA01-3306-4362-BC66-5E36294A7611}" type="pres">
      <dgm:prSet presAssocID="{3AB20E87-C0C4-4F49-9E59-BB60A3F0BF06}" presName="parTxOnly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FC6931DF-8A17-4824-B8E6-40F9F95ECB26}" type="pres">
      <dgm:prSet presAssocID="{F02173DB-A258-4451-A72D-4F821EAB8748}" presName="parSpace" presStyleCnt="0"/>
      <dgm:spPr/>
    </dgm:pt>
    <dgm:pt modelId="{C6347FD0-E16B-4668-90B8-0D5545D2BB05}" type="pres">
      <dgm:prSet presAssocID="{388C4036-144D-4506-B871-CBF4B6DE3188}" presName="parTxOnly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695F34E1-7392-45B4-A188-07AAE440F3BE}" type="pres">
      <dgm:prSet presAssocID="{D96D8B82-C4B1-41A7-A964-A5A13E7AD05B}" presName="parSpace" presStyleCnt="0"/>
      <dgm:spPr/>
    </dgm:pt>
    <dgm:pt modelId="{5269B7AA-B078-4D00-B3F1-840E3DC97294}" type="pres">
      <dgm:prSet presAssocID="{868B22C2-5C3D-42F8-9623-AD0E27814CBD}" presName="parTxOnly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85228074-D94A-45FA-ADC4-B494B728690B}" type="pres">
      <dgm:prSet presAssocID="{784C63D3-CA25-4C57-AF26-FBCC9680AA78}" presName="parSpace" presStyleCnt="0"/>
      <dgm:spPr/>
    </dgm:pt>
    <dgm:pt modelId="{9B9FF272-F289-44AE-BA33-E4C136120552}" type="pres">
      <dgm:prSet presAssocID="{674C28A1-5B0C-4C82-A08F-DEF3C724E6E7}" presName="parTxOnly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0EAF27FC-A4D8-4E75-BD96-884E98E9614F}" type="pres">
      <dgm:prSet presAssocID="{2CE796D2-D13E-416A-B42A-9652D9ABBD50}" presName="parSpace" presStyleCnt="0"/>
      <dgm:spPr/>
    </dgm:pt>
    <dgm:pt modelId="{A647428B-37C1-4315-A169-B113C195BE38}" type="pres">
      <dgm:prSet presAssocID="{CCC8CB8C-3904-4236-90F5-A5BFB6D7DB94}" presName="parTxOnly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675E9C30-902A-4101-9C42-AAE1ADD3D9E2}" type="pres">
      <dgm:prSet presAssocID="{88C6C197-F73B-4150-8474-91530578E29C}" presName="parSpace" presStyleCnt="0"/>
      <dgm:spPr/>
    </dgm:pt>
    <dgm:pt modelId="{43E245AD-25F2-4AD0-86B1-79C35691F1D8}" type="pres">
      <dgm:prSet presAssocID="{5354B9AD-169B-4815-9605-BB745892E143}" presName="parTxOnly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E6435389-2189-4163-BE60-3CEF9D4CD4F7}" srcId="{9D5B1C9C-254C-4C75-9155-2F418931B7C3}" destId="{3AB20E87-C0C4-4F49-9E59-BB60A3F0BF06}" srcOrd="0" destOrd="0" parTransId="{509457A1-B476-46AD-9A88-D3F1407243E8}" sibTransId="{F02173DB-A258-4451-A72D-4F821EAB8748}"/>
    <dgm:cxn modelId="{21DAD82E-C71F-4E2B-9F71-3FA3F0DFAF63}" srcId="{9D5B1C9C-254C-4C75-9155-2F418931B7C3}" destId="{CCC8CB8C-3904-4236-90F5-A5BFB6D7DB94}" srcOrd="4" destOrd="0" parTransId="{70BE54EC-F727-4925-8B27-72698A8A787C}" sibTransId="{88C6C197-F73B-4150-8474-91530578E29C}"/>
    <dgm:cxn modelId="{996D46E1-B990-48DF-9994-5B81389DF0F0}" type="presOf" srcId="{868B22C2-5C3D-42F8-9623-AD0E27814CBD}" destId="{5269B7AA-B078-4D00-B3F1-840E3DC97294}" srcOrd="0" destOrd="0" presId="urn:microsoft.com/office/officeart/2005/8/layout/hChevron3"/>
    <dgm:cxn modelId="{DCBE4E7E-B19A-497D-83DA-FA167A178277}" srcId="{9D5B1C9C-254C-4C75-9155-2F418931B7C3}" destId="{868B22C2-5C3D-42F8-9623-AD0E27814CBD}" srcOrd="2" destOrd="0" parTransId="{EEFDA2C7-BAFB-4396-9AFC-BA45F35E4292}" sibTransId="{784C63D3-CA25-4C57-AF26-FBCC9680AA78}"/>
    <dgm:cxn modelId="{340A2C9A-CC78-42A7-B12C-CE6C324DA6AB}" type="presOf" srcId="{5354B9AD-169B-4815-9605-BB745892E143}" destId="{43E245AD-25F2-4AD0-86B1-79C35691F1D8}" srcOrd="0" destOrd="0" presId="urn:microsoft.com/office/officeart/2005/8/layout/hChevron3"/>
    <dgm:cxn modelId="{50344432-57D3-44EE-B576-2889DA919879}" srcId="{9D5B1C9C-254C-4C75-9155-2F418931B7C3}" destId="{5354B9AD-169B-4815-9605-BB745892E143}" srcOrd="5" destOrd="0" parTransId="{6A38766A-E34F-4D4B-A70A-8611C4C29DD9}" sibTransId="{FB022139-2F20-481D-A85D-813DE7BBFA5D}"/>
    <dgm:cxn modelId="{49CB4A30-9F31-48B8-A488-975CB76758BB}" type="presOf" srcId="{388C4036-144D-4506-B871-CBF4B6DE3188}" destId="{C6347FD0-E16B-4668-90B8-0D5545D2BB05}" srcOrd="0" destOrd="0" presId="urn:microsoft.com/office/officeart/2005/8/layout/hChevron3"/>
    <dgm:cxn modelId="{B8F27C54-49C4-4569-A708-EC97764E486C}" type="presOf" srcId="{CCC8CB8C-3904-4236-90F5-A5BFB6D7DB94}" destId="{A647428B-37C1-4315-A169-B113C195BE38}" srcOrd="0" destOrd="0" presId="urn:microsoft.com/office/officeart/2005/8/layout/hChevron3"/>
    <dgm:cxn modelId="{C3D8C21C-86EA-4730-B3B6-20342AC212A3}" type="presOf" srcId="{9D5B1C9C-254C-4C75-9155-2F418931B7C3}" destId="{D0E2894C-50DE-426E-9B95-7AF0C683E386}" srcOrd="0" destOrd="0" presId="urn:microsoft.com/office/officeart/2005/8/layout/hChevron3"/>
    <dgm:cxn modelId="{27282C4D-1D09-4CE9-AFE1-6576C5BC3B48}" srcId="{9D5B1C9C-254C-4C75-9155-2F418931B7C3}" destId="{388C4036-144D-4506-B871-CBF4B6DE3188}" srcOrd="1" destOrd="0" parTransId="{6F010AED-F1CF-4EE3-A1C3-97AEA6D2CD39}" sibTransId="{D96D8B82-C4B1-41A7-A964-A5A13E7AD05B}"/>
    <dgm:cxn modelId="{A2E79121-0B82-4813-AB7F-E2EB1ED1B40D}" type="presOf" srcId="{3AB20E87-C0C4-4F49-9E59-BB60A3F0BF06}" destId="{A625DA01-3306-4362-BC66-5E36294A7611}" srcOrd="0" destOrd="0" presId="urn:microsoft.com/office/officeart/2005/8/layout/hChevron3"/>
    <dgm:cxn modelId="{849A1F49-FD0E-4246-A2F6-C99D32656D0D}" type="presOf" srcId="{674C28A1-5B0C-4C82-A08F-DEF3C724E6E7}" destId="{9B9FF272-F289-44AE-BA33-E4C136120552}" srcOrd="0" destOrd="0" presId="urn:microsoft.com/office/officeart/2005/8/layout/hChevron3"/>
    <dgm:cxn modelId="{9C0137B9-3E12-4E51-B4B4-3A599D1C6E98}" srcId="{9D5B1C9C-254C-4C75-9155-2F418931B7C3}" destId="{674C28A1-5B0C-4C82-A08F-DEF3C724E6E7}" srcOrd="3" destOrd="0" parTransId="{345F68B4-FA55-4459-A94C-65E673D18B69}" sibTransId="{2CE796D2-D13E-416A-B42A-9652D9ABBD50}"/>
    <dgm:cxn modelId="{A724A530-3234-4970-B8CE-73FD79F47125}" type="presParOf" srcId="{D0E2894C-50DE-426E-9B95-7AF0C683E386}" destId="{A625DA01-3306-4362-BC66-5E36294A7611}" srcOrd="0" destOrd="0" presId="urn:microsoft.com/office/officeart/2005/8/layout/hChevron3"/>
    <dgm:cxn modelId="{AA9B4385-FF5E-4478-9184-CC0D8149C8CD}" type="presParOf" srcId="{D0E2894C-50DE-426E-9B95-7AF0C683E386}" destId="{FC6931DF-8A17-4824-B8E6-40F9F95ECB26}" srcOrd="1" destOrd="0" presId="urn:microsoft.com/office/officeart/2005/8/layout/hChevron3"/>
    <dgm:cxn modelId="{702DB731-8887-4647-9A1E-D8CC338AB3DE}" type="presParOf" srcId="{D0E2894C-50DE-426E-9B95-7AF0C683E386}" destId="{C6347FD0-E16B-4668-90B8-0D5545D2BB05}" srcOrd="2" destOrd="0" presId="urn:microsoft.com/office/officeart/2005/8/layout/hChevron3"/>
    <dgm:cxn modelId="{9D56654F-DEE3-466E-A4B3-319349EF4EA3}" type="presParOf" srcId="{D0E2894C-50DE-426E-9B95-7AF0C683E386}" destId="{695F34E1-7392-45B4-A188-07AAE440F3BE}" srcOrd="3" destOrd="0" presId="urn:microsoft.com/office/officeart/2005/8/layout/hChevron3"/>
    <dgm:cxn modelId="{339E497A-518D-45A8-95D5-9EC5C09198E6}" type="presParOf" srcId="{D0E2894C-50DE-426E-9B95-7AF0C683E386}" destId="{5269B7AA-B078-4D00-B3F1-840E3DC97294}" srcOrd="4" destOrd="0" presId="urn:microsoft.com/office/officeart/2005/8/layout/hChevron3"/>
    <dgm:cxn modelId="{7C008177-B6A4-4E7A-8113-FCCE8F53DDE2}" type="presParOf" srcId="{D0E2894C-50DE-426E-9B95-7AF0C683E386}" destId="{85228074-D94A-45FA-ADC4-B494B728690B}" srcOrd="5" destOrd="0" presId="urn:microsoft.com/office/officeart/2005/8/layout/hChevron3"/>
    <dgm:cxn modelId="{CBFB24CC-E1CC-4447-B94E-74E5225722D8}" type="presParOf" srcId="{D0E2894C-50DE-426E-9B95-7AF0C683E386}" destId="{9B9FF272-F289-44AE-BA33-E4C136120552}" srcOrd="6" destOrd="0" presId="urn:microsoft.com/office/officeart/2005/8/layout/hChevron3"/>
    <dgm:cxn modelId="{A49AF6B7-BE81-4ED0-86D6-BF120B177AB5}" type="presParOf" srcId="{D0E2894C-50DE-426E-9B95-7AF0C683E386}" destId="{0EAF27FC-A4D8-4E75-BD96-884E98E9614F}" srcOrd="7" destOrd="0" presId="urn:microsoft.com/office/officeart/2005/8/layout/hChevron3"/>
    <dgm:cxn modelId="{AC22F9BD-8DD6-4C91-90E6-E281212A8C9D}" type="presParOf" srcId="{D0E2894C-50DE-426E-9B95-7AF0C683E386}" destId="{A647428B-37C1-4315-A169-B113C195BE38}" srcOrd="8" destOrd="0" presId="urn:microsoft.com/office/officeart/2005/8/layout/hChevron3"/>
    <dgm:cxn modelId="{970517FE-E66D-405C-BC81-2ABE951A5157}" type="presParOf" srcId="{D0E2894C-50DE-426E-9B95-7AF0C683E386}" destId="{675E9C30-902A-4101-9C42-AAE1ADD3D9E2}" srcOrd="9" destOrd="0" presId="urn:microsoft.com/office/officeart/2005/8/layout/hChevron3"/>
    <dgm:cxn modelId="{0EA1B16A-D1D0-4F4F-A64E-509F44E2055D}" type="presParOf" srcId="{D0E2894C-50DE-426E-9B95-7AF0C683E386}" destId="{43E245AD-25F2-4AD0-86B1-79C35691F1D8}" srcOrd="10" destOrd="0" presId="urn:microsoft.com/office/officeart/2005/8/layout/hChevron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2EA4673C-6C0E-4446-9189-18195BD77E80}" type="doc">
      <dgm:prSet loTypeId="urn:microsoft.com/office/officeart/2005/8/layout/orgChart1" loCatId="hierarchy" qsTypeId="urn:microsoft.com/office/officeart/2005/8/quickstyle/simple1" qsCatId="simple" csTypeId="urn:microsoft.com/office/officeart/2005/8/colors/accent3_4" csCatId="accent3" phldr="1"/>
      <dgm:spPr/>
      <dgm:t>
        <a:bodyPr/>
        <a:lstStyle/>
        <a:p>
          <a:endParaRPr lang="en-GB"/>
        </a:p>
      </dgm:t>
    </dgm:pt>
    <dgm:pt modelId="{5E8A6E9C-647E-4B05-97AA-07755A7A4D53}">
      <dgm:prSet phldrT="[Text]"/>
      <dgm:spPr/>
      <dgm:t>
        <a:bodyPr/>
        <a:lstStyle/>
        <a:p>
          <a:r>
            <a:rPr lang="en-GB" dirty="0" smtClean="0"/>
            <a:t>Inspection Quality</a:t>
          </a:r>
          <a:endParaRPr lang="en-GB" dirty="0"/>
        </a:p>
      </dgm:t>
    </dgm:pt>
    <dgm:pt modelId="{6BA261B4-3A34-48F0-A1F5-F59B708AE1A3}" type="parTrans" cxnId="{F0F5FA8D-C51B-4047-A702-E3E5D7F3B0D9}">
      <dgm:prSet/>
      <dgm:spPr/>
      <dgm:t>
        <a:bodyPr/>
        <a:lstStyle/>
        <a:p>
          <a:endParaRPr lang="en-GB"/>
        </a:p>
      </dgm:t>
    </dgm:pt>
    <dgm:pt modelId="{DDF3AD0F-AF14-4B52-83A8-44E0974B615F}" type="sibTrans" cxnId="{F0F5FA8D-C51B-4047-A702-E3E5D7F3B0D9}">
      <dgm:prSet/>
      <dgm:spPr/>
      <dgm:t>
        <a:bodyPr/>
        <a:lstStyle/>
        <a:p>
          <a:endParaRPr lang="en-GB"/>
        </a:p>
      </dgm:t>
    </dgm:pt>
    <dgm:pt modelId="{871693B7-5991-4F4C-8AF2-E9184A45EF9E}">
      <dgm:prSet phldrT="[Text]"/>
      <dgm:spPr/>
      <dgm:t>
        <a:bodyPr/>
        <a:lstStyle/>
        <a:p>
          <a:r>
            <a:rPr lang="en-GB" dirty="0" smtClean="0"/>
            <a:t>Image Quality</a:t>
          </a:r>
          <a:endParaRPr lang="en-GB" dirty="0"/>
        </a:p>
      </dgm:t>
    </dgm:pt>
    <dgm:pt modelId="{D58D5A55-7C27-40CC-8BFE-225ED0DA0D6A}" type="parTrans" cxnId="{DA5F7DD7-8C1B-4562-B188-E8888846C194}">
      <dgm:prSet/>
      <dgm:spPr/>
      <dgm:t>
        <a:bodyPr/>
        <a:lstStyle/>
        <a:p>
          <a:endParaRPr lang="en-GB"/>
        </a:p>
      </dgm:t>
    </dgm:pt>
    <dgm:pt modelId="{2EEF6E40-6C3B-47C6-8AE6-8D71ABB2E6B1}" type="sibTrans" cxnId="{DA5F7DD7-8C1B-4562-B188-E8888846C194}">
      <dgm:prSet/>
      <dgm:spPr/>
      <dgm:t>
        <a:bodyPr/>
        <a:lstStyle/>
        <a:p>
          <a:endParaRPr lang="en-GB"/>
        </a:p>
      </dgm:t>
    </dgm:pt>
    <dgm:pt modelId="{F2E338EE-32C2-491C-9B0D-8836D938A235}">
      <dgm:prSet phldrT="[Text]"/>
      <dgm:spPr/>
      <dgm:t>
        <a:bodyPr/>
        <a:lstStyle/>
        <a:p>
          <a:r>
            <a:rPr lang="en-GB" dirty="0" smtClean="0"/>
            <a:t>Metadata Quality</a:t>
          </a:r>
          <a:endParaRPr lang="en-GB" dirty="0"/>
        </a:p>
      </dgm:t>
    </dgm:pt>
    <dgm:pt modelId="{279AFD21-D9A7-4A5D-97D5-518EEDD9A53A}" type="parTrans" cxnId="{1B97E274-690B-4D32-ACED-EA9D20D04DDF}">
      <dgm:prSet/>
      <dgm:spPr/>
      <dgm:t>
        <a:bodyPr/>
        <a:lstStyle/>
        <a:p>
          <a:endParaRPr lang="en-GB"/>
        </a:p>
      </dgm:t>
    </dgm:pt>
    <dgm:pt modelId="{871BAF13-8CED-40E4-96B5-857C008AAE78}" type="sibTrans" cxnId="{1B97E274-690B-4D32-ACED-EA9D20D04DDF}">
      <dgm:prSet/>
      <dgm:spPr/>
      <dgm:t>
        <a:bodyPr/>
        <a:lstStyle/>
        <a:p>
          <a:endParaRPr lang="en-GB"/>
        </a:p>
      </dgm:t>
    </dgm:pt>
    <dgm:pt modelId="{772ECDFC-429F-44A0-BF3D-8E5BC554D3C0}">
      <dgm:prSet phldrT="[Text]"/>
      <dgm:spPr/>
      <dgm:t>
        <a:bodyPr/>
        <a:lstStyle/>
        <a:p>
          <a:r>
            <a:rPr lang="en-GB" dirty="0" smtClean="0"/>
            <a:t>Practicalities and Performance</a:t>
          </a:r>
          <a:endParaRPr lang="en-GB" dirty="0"/>
        </a:p>
      </dgm:t>
    </dgm:pt>
    <dgm:pt modelId="{82D8F921-9E0D-456C-82A0-CF53D109803E}" type="sibTrans" cxnId="{4326F94D-A3CA-4C6A-88D0-719540340D5E}">
      <dgm:prSet/>
      <dgm:spPr/>
      <dgm:t>
        <a:bodyPr/>
        <a:lstStyle/>
        <a:p>
          <a:endParaRPr lang="en-GB"/>
        </a:p>
      </dgm:t>
    </dgm:pt>
    <dgm:pt modelId="{6AA49772-BF2F-4EA4-AFD1-681A3C011B55}" type="parTrans" cxnId="{4326F94D-A3CA-4C6A-88D0-719540340D5E}">
      <dgm:prSet/>
      <dgm:spPr/>
      <dgm:t>
        <a:bodyPr/>
        <a:lstStyle/>
        <a:p>
          <a:endParaRPr lang="en-GB"/>
        </a:p>
      </dgm:t>
    </dgm:pt>
    <dgm:pt modelId="{BE2D39E0-EEF0-459F-BA64-D0A4A6AC8C3F}">
      <dgm:prSet phldrT="[Text]"/>
      <dgm:spPr/>
      <dgm:t>
        <a:bodyPr/>
        <a:lstStyle/>
        <a:p>
          <a:r>
            <a:rPr lang="en-GB" dirty="0" smtClean="0"/>
            <a:t>Image Quality Metrics</a:t>
          </a:r>
          <a:endParaRPr lang="en-GB" dirty="0"/>
        </a:p>
      </dgm:t>
    </dgm:pt>
    <dgm:pt modelId="{1AAD377E-526A-4350-AF2C-C72BDE65A256}" type="parTrans" cxnId="{F6EA3F14-5D5A-41A2-B889-890E9463F3D1}">
      <dgm:prSet/>
      <dgm:spPr/>
      <dgm:t>
        <a:bodyPr/>
        <a:lstStyle/>
        <a:p>
          <a:endParaRPr lang="en-GB"/>
        </a:p>
      </dgm:t>
    </dgm:pt>
    <dgm:pt modelId="{EA4EE14A-E63E-45B9-8D9F-88F498DC419D}" type="sibTrans" cxnId="{F6EA3F14-5D5A-41A2-B889-890E9463F3D1}">
      <dgm:prSet/>
      <dgm:spPr/>
      <dgm:t>
        <a:bodyPr/>
        <a:lstStyle/>
        <a:p>
          <a:endParaRPr lang="en-GB"/>
        </a:p>
      </dgm:t>
    </dgm:pt>
    <dgm:pt modelId="{0333F2CB-9B04-486E-A75A-D864C63BBB50}">
      <dgm:prSet phldrT="[Text]"/>
      <dgm:spPr/>
      <dgm:t>
        <a:bodyPr/>
        <a:lstStyle/>
        <a:p>
          <a:r>
            <a:rPr lang="en-GB" dirty="0" smtClean="0"/>
            <a:t>Metadata Metrics</a:t>
          </a:r>
          <a:endParaRPr lang="en-GB" dirty="0"/>
        </a:p>
      </dgm:t>
    </dgm:pt>
    <dgm:pt modelId="{D8821D1A-8288-4C57-B40C-C14E5EDBE11C}" type="parTrans" cxnId="{030919F8-3428-4CB1-BEEC-ED9107A8C530}">
      <dgm:prSet/>
      <dgm:spPr/>
      <dgm:t>
        <a:bodyPr/>
        <a:lstStyle/>
        <a:p>
          <a:endParaRPr lang="en-GB"/>
        </a:p>
      </dgm:t>
    </dgm:pt>
    <dgm:pt modelId="{86975348-3FF7-4430-B2C6-ACC0E6B8988D}" type="sibTrans" cxnId="{030919F8-3428-4CB1-BEEC-ED9107A8C530}">
      <dgm:prSet/>
      <dgm:spPr/>
      <dgm:t>
        <a:bodyPr/>
        <a:lstStyle/>
        <a:p>
          <a:endParaRPr lang="en-GB"/>
        </a:p>
      </dgm:t>
    </dgm:pt>
    <dgm:pt modelId="{B87D1A41-2E40-476A-8F0F-98A03272D0C3}">
      <dgm:prSet phldrT="[Text]"/>
      <dgm:spPr/>
      <dgm:t>
        <a:bodyPr/>
        <a:lstStyle/>
        <a:p>
          <a:r>
            <a:rPr lang="en-GB" dirty="0" smtClean="0"/>
            <a:t>Performance Metrics</a:t>
          </a:r>
          <a:endParaRPr lang="en-GB" dirty="0"/>
        </a:p>
      </dgm:t>
    </dgm:pt>
    <dgm:pt modelId="{EE0147EB-EAAE-41D0-9399-D6898E536021}" type="parTrans" cxnId="{87456272-8641-4642-B951-7E537B2A26BB}">
      <dgm:prSet/>
      <dgm:spPr/>
      <dgm:t>
        <a:bodyPr/>
        <a:lstStyle/>
        <a:p>
          <a:endParaRPr lang="en-GB"/>
        </a:p>
      </dgm:t>
    </dgm:pt>
    <dgm:pt modelId="{5AEA7690-F27B-4AFB-9409-1DC9C0221ED3}" type="sibTrans" cxnId="{87456272-8641-4642-B951-7E537B2A26BB}">
      <dgm:prSet/>
      <dgm:spPr/>
      <dgm:t>
        <a:bodyPr/>
        <a:lstStyle/>
        <a:p>
          <a:endParaRPr lang="en-GB"/>
        </a:p>
      </dgm:t>
    </dgm:pt>
    <dgm:pt modelId="{5449FFC8-B31D-4E81-A6A5-1B39D7EF23F5}">
      <dgm:prSet phldrT="[Text]"/>
      <dgm:spPr/>
      <dgm:t>
        <a:bodyPr/>
        <a:lstStyle/>
        <a:p>
          <a:r>
            <a:rPr lang="en-GB" dirty="0" smtClean="0"/>
            <a:t>Resolution, Contrast, Exposure, Sharpness…</a:t>
          </a:r>
          <a:endParaRPr lang="en-GB" dirty="0"/>
        </a:p>
      </dgm:t>
    </dgm:pt>
    <dgm:pt modelId="{DF52D500-0692-44CF-8756-FA302BAD91E6}" type="parTrans" cxnId="{0A6121C8-5BA4-4A69-BB45-9F2E659A288A}">
      <dgm:prSet/>
      <dgm:spPr/>
      <dgm:t>
        <a:bodyPr/>
        <a:lstStyle/>
        <a:p>
          <a:endParaRPr lang="en-GB"/>
        </a:p>
      </dgm:t>
    </dgm:pt>
    <dgm:pt modelId="{04271621-8067-4926-98E4-C0765B5E3CD4}" type="sibTrans" cxnId="{0A6121C8-5BA4-4A69-BB45-9F2E659A288A}">
      <dgm:prSet/>
      <dgm:spPr/>
      <dgm:t>
        <a:bodyPr/>
        <a:lstStyle/>
        <a:p>
          <a:endParaRPr lang="en-GB"/>
        </a:p>
      </dgm:t>
    </dgm:pt>
    <dgm:pt modelId="{C1E7AE7F-8609-49B4-BE0C-96147235C58A}">
      <dgm:prSet phldrT="[Text]"/>
      <dgm:spPr/>
      <dgm:t>
        <a:bodyPr/>
        <a:lstStyle/>
        <a:p>
          <a:r>
            <a:rPr lang="en-GB" dirty="0" smtClean="0"/>
            <a:t>Location &amp; Size Accuracy…</a:t>
          </a:r>
          <a:endParaRPr lang="en-GB" dirty="0"/>
        </a:p>
      </dgm:t>
    </dgm:pt>
    <dgm:pt modelId="{AA7725D5-0B96-46A9-A7D4-9576F2BE78C9}" type="parTrans" cxnId="{00427169-E2CC-4267-B529-92D5807F9319}">
      <dgm:prSet/>
      <dgm:spPr/>
      <dgm:t>
        <a:bodyPr/>
        <a:lstStyle/>
        <a:p>
          <a:endParaRPr lang="en-GB"/>
        </a:p>
      </dgm:t>
    </dgm:pt>
    <dgm:pt modelId="{97E8290B-2991-49F0-83F9-CBC238A1664E}" type="sibTrans" cxnId="{00427169-E2CC-4267-B529-92D5807F9319}">
      <dgm:prSet/>
      <dgm:spPr/>
      <dgm:t>
        <a:bodyPr/>
        <a:lstStyle/>
        <a:p>
          <a:endParaRPr lang="en-GB"/>
        </a:p>
      </dgm:t>
    </dgm:pt>
    <dgm:pt modelId="{3478A3BC-17DC-4A8D-91D5-C2AB7DD67777}">
      <dgm:prSet phldrT="[Text]"/>
      <dgm:spPr/>
      <dgm:t>
        <a:bodyPr/>
        <a:lstStyle/>
        <a:p>
          <a:r>
            <a:rPr lang="en-GB" dirty="0" smtClean="0"/>
            <a:t>Reliability, Speed, Operating conditions</a:t>
          </a:r>
          <a:endParaRPr lang="en-GB" dirty="0"/>
        </a:p>
      </dgm:t>
    </dgm:pt>
    <dgm:pt modelId="{03F056BB-789E-4059-8E1A-52B0D9E9C729}" type="parTrans" cxnId="{8E399CFD-E0C2-4BC3-A3F0-24C5C812A8A0}">
      <dgm:prSet/>
      <dgm:spPr/>
      <dgm:t>
        <a:bodyPr/>
        <a:lstStyle/>
        <a:p>
          <a:endParaRPr lang="en-GB"/>
        </a:p>
      </dgm:t>
    </dgm:pt>
    <dgm:pt modelId="{5F696C33-9043-4F9E-B90E-B86C0560032B}" type="sibTrans" cxnId="{8E399CFD-E0C2-4BC3-A3F0-24C5C812A8A0}">
      <dgm:prSet/>
      <dgm:spPr/>
      <dgm:t>
        <a:bodyPr/>
        <a:lstStyle/>
        <a:p>
          <a:endParaRPr lang="en-GB"/>
        </a:p>
      </dgm:t>
    </dgm:pt>
    <dgm:pt modelId="{382AF324-9FA4-4482-B6FD-C9FCB3A074A2}" type="pres">
      <dgm:prSet presAssocID="{2EA4673C-6C0E-4446-9189-18195BD77E80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GB"/>
        </a:p>
      </dgm:t>
    </dgm:pt>
    <dgm:pt modelId="{44598B56-A9E8-4DB8-81F7-F844D46A5F75}" type="pres">
      <dgm:prSet presAssocID="{5E8A6E9C-647E-4B05-97AA-07755A7A4D53}" presName="hierRoot1" presStyleCnt="0">
        <dgm:presLayoutVars>
          <dgm:hierBranch val="init"/>
        </dgm:presLayoutVars>
      </dgm:prSet>
      <dgm:spPr/>
      <dgm:t>
        <a:bodyPr/>
        <a:lstStyle/>
        <a:p>
          <a:endParaRPr lang="en-GB"/>
        </a:p>
      </dgm:t>
    </dgm:pt>
    <dgm:pt modelId="{F83799F0-1739-4674-A151-DFB784812AA0}" type="pres">
      <dgm:prSet presAssocID="{5E8A6E9C-647E-4B05-97AA-07755A7A4D53}" presName="rootComposite1" presStyleCnt="0"/>
      <dgm:spPr/>
      <dgm:t>
        <a:bodyPr/>
        <a:lstStyle/>
        <a:p>
          <a:endParaRPr lang="en-GB"/>
        </a:p>
      </dgm:t>
    </dgm:pt>
    <dgm:pt modelId="{6F7C2BEF-8C8B-4C92-BDED-0EC158C0E89F}" type="pres">
      <dgm:prSet presAssocID="{5E8A6E9C-647E-4B05-97AA-07755A7A4D53}" presName="rootText1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en-GB"/>
        </a:p>
      </dgm:t>
    </dgm:pt>
    <dgm:pt modelId="{1824C1EF-7F7B-474B-AAD0-15D0B0E63E02}" type="pres">
      <dgm:prSet presAssocID="{5E8A6E9C-647E-4B05-97AA-07755A7A4D53}" presName="rootConnector1" presStyleLbl="node1" presStyleIdx="0" presStyleCnt="0"/>
      <dgm:spPr/>
      <dgm:t>
        <a:bodyPr/>
        <a:lstStyle/>
        <a:p>
          <a:endParaRPr lang="en-GB"/>
        </a:p>
      </dgm:t>
    </dgm:pt>
    <dgm:pt modelId="{C9621AFE-7794-4EBF-8CB6-0CA70C9CFCE3}" type="pres">
      <dgm:prSet presAssocID="{5E8A6E9C-647E-4B05-97AA-07755A7A4D53}" presName="hierChild2" presStyleCnt="0"/>
      <dgm:spPr/>
      <dgm:t>
        <a:bodyPr/>
        <a:lstStyle/>
        <a:p>
          <a:endParaRPr lang="en-GB"/>
        </a:p>
      </dgm:t>
    </dgm:pt>
    <dgm:pt modelId="{5EE4D133-A375-40CD-B066-02FD953533A1}" type="pres">
      <dgm:prSet presAssocID="{D58D5A55-7C27-40CC-8BFE-225ED0DA0D6A}" presName="Name37" presStyleLbl="parChTrans1D2" presStyleIdx="0" presStyleCnt="3"/>
      <dgm:spPr/>
      <dgm:t>
        <a:bodyPr/>
        <a:lstStyle/>
        <a:p>
          <a:endParaRPr lang="en-GB"/>
        </a:p>
      </dgm:t>
    </dgm:pt>
    <dgm:pt modelId="{0F003B8C-20D3-4B9A-A56C-81B47E9755B9}" type="pres">
      <dgm:prSet presAssocID="{871693B7-5991-4F4C-8AF2-E9184A45EF9E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GB"/>
        </a:p>
      </dgm:t>
    </dgm:pt>
    <dgm:pt modelId="{B823BB9F-E1DC-4C34-BC42-ED2B24D05D8D}" type="pres">
      <dgm:prSet presAssocID="{871693B7-5991-4F4C-8AF2-E9184A45EF9E}" presName="rootComposite" presStyleCnt="0"/>
      <dgm:spPr/>
      <dgm:t>
        <a:bodyPr/>
        <a:lstStyle/>
        <a:p>
          <a:endParaRPr lang="en-GB"/>
        </a:p>
      </dgm:t>
    </dgm:pt>
    <dgm:pt modelId="{69FFEF09-6DEC-4CA5-A5C5-45437FCA6312}" type="pres">
      <dgm:prSet presAssocID="{871693B7-5991-4F4C-8AF2-E9184A45EF9E}" presName="rootText" presStyleLbl="node2" presStyleIdx="0" presStyleCnt="3">
        <dgm:presLayoutVars>
          <dgm:chPref val="3"/>
        </dgm:presLayoutVars>
      </dgm:prSet>
      <dgm:spPr/>
      <dgm:t>
        <a:bodyPr/>
        <a:lstStyle/>
        <a:p>
          <a:endParaRPr lang="en-GB"/>
        </a:p>
      </dgm:t>
    </dgm:pt>
    <dgm:pt modelId="{58896FD6-142D-40E9-A147-3708D16F9CDB}" type="pres">
      <dgm:prSet presAssocID="{871693B7-5991-4F4C-8AF2-E9184A45EF9E}" presName="rootConnector" presStyleLbl="node2" presStyleIdx="0" presStyleCnt="3"/>
      <dgm:spPr/>
      <dgm:t>
        <a:bodyPr/>
        <a:lstStyle/>
        <a:p>
          <a:endParaRPr lang="en-GB"/>
        </a:p>
      </dgm:t>
    </dgm:pt>
    <dgm:pt modelId="{1EEB2ECF-ABA1-4025-A73F-976A6A62C3A6}" type="pres">
      <dgm:prSet presAssocID="{871693B7-5991-4F4C-8AF2-E9184A45EF9E}" presName="hierChild4" presStyleCnt="0"/>
      <dgm:spPr/>
      <dgm:t>
        <a:bodyPr/>
        <a:lstStyle/>
        <a:p>
          <a:endParaRPr lang="en-GB"/>
        </a:p>
      </dgm:t>
    </dgm:pt>
    <dgm:pt modelId="{3EB94F55-B051-43AB-8768-7E766886B4D4}" type="pres">
      <dgm:prSet presAssocID="{1AAD377E-526A-4350-AF2C-C72BDE65A256}" presName="Name37" presStyleLbl="parChTrans1D3" presStyleIdx="0" presStyleCnt="3"/>
      <dgm:spPr/>
      <dgm:t>
        <a:bodyPr/>
        <a:lstStyle/>
        <a:p>
          <a:endParaRPr lang="en-GB"/>
        </a:p>
      </dgm:t>
    </dgm:pt>
    <dgm:pt modelId="{4CCEB0C1-C4E0-403F-B57F-8031C5EAE5AF}" type="pres">
      <dgm:prSet presAssocID="{BE2D39E0-EEF0-459F-BA64-D0A4A6AC8C3F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GB"/>
        </a:p>
      </dgm:t>
    </dgm:pt>
    <dgm:pt modelId="{F82918E0-0BB8-4ECE-B928-B71D4B5A4FB4}" type="pres">
      <dgm:prSet presAssocID="{BE2D39E0-EEF0-459F-BA64-D0A4A6AC8C3F}" presName="rootComposite" presStyleCnt="0"/>
      <dgm:spPr/>
      <dgm:t>
        <a:bodyPr/>
        <a:lstStyle/>
        <a:p>
          <a:endParaRPr lang="en-GB"/>
        </a:p>
      </dgm:t>
    </dgm:pt>
    <dgm:pt modelId="{A2CA53BA-E880-4D0A-8C00-AE7C340FB44E}" type="pres">
      <dgm:prSet presAssocID="{BE2D39E0-EEF0-459F-BA64-D0A4A6AC8C3F}" presName="rootText" presStyleLbl="node3" presStyleIdx="0" presStyleCnt="3">
        <dgm:presLayoutVars>
          <dgm:chPref val="3"/>
        </dgm:presLayoutVars>
      </dgm:prSet>
      <dgm:spPr/>
      <dgm:t>
        <a:bodyPr/>
        <a:lstStyle/>
        <a:p>
          <a:endParaRPr lang="en-GB"/>
        </a:p>
      </dgm:t>
    </dgm:pt>
    <dgm:pt modelId="{ACA4F351-95D1-4D7D-B8DA-C2540191F5C1}" type="pres">
      <dgm:prSet presAssocID="{BE2D39E0-EEF0-459F-BA64-D0A4A6AC8C3F}" presName="rootConnector" presStyleLbl="node3" presStyleIdx="0" presStyleCnt="3"/>
      <dgm:spPr/>
      <dgm:t>
        <a:bodyPr/>
        <a:lstStyle/>
        <a:p>
          <a:endParaRPr lang="en-GB"/>
        </a:p>
      </dgm:t>
    </dgm:pt>
    <dgm:pt modelId="{6C3DFD01-E0EB-44DD-8635-D0E2A8871CD7}" type="pres">
      <dgm:prSet presAssocID="{BE2D39E0-EEF0-459F-BA64-D0A4A6AC8C3F}" presName="hierChild4" presStyleCnt="0"/>
      <dgm:spPr/>
      <dgm:t>
        <a:bodyPr/>
        <a:lstStyle/>
        <a:p>
          <a:endParaRPr lang="en-GB"/>
        </a:p>
      </dgm:t>
    </dgm:pt>
    <dgm:pt modelId="{19255D84-7677-44BB-9790-0C6EDA215E23}" type="pres">
      <dgm:prSet presAssocID="{DF52D500-0692-44CF-8756-FA302BAD91E6}" presName="Name37" presStyleLbl="parChTrans1D4" presStyleIdx="0" presStyleCnt="3"/>
      <dgm:spPr/>
      <dgm:t>
        <a:bodyPr/>
        <a:lstStyle/>
        <a:p>
          <a:endParaRPr lang="en-GB"/>
        </a:p>
      </dgm:t>
    </dgm:pt>
    <dgm:pt modelId="{D053BEB7-2B2A-4F9A-8C61-765D53E66D3C}" type="pres">
      <dgm:prSet presAssocID="{5449FFC8-B31D-4E81-A6A5-1B39D7EF23F5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GB"/>
        </a:p>
      </dgm:t>
    </dgm:pt>
    <dgm:pt modelId="{3F7CBAC7-40EB-4CD9-AB97-12C6B0A9590E}" type="pres">
      <dgm:prSet presAssocID="{5449FFC8-B31D-4E81-A6A5-1B39D7EF23F5}" presName="rootComposite" presStyleCnt="0"/>
      <dgm:spPr/>
      <dgm:t>
        <a:bodyPr/>
        <a:lstStyle/>
        <a:p>
          <a:endParaRPr lang="en-GB"/>
        </a:p>
      </dgm:t>
    </dgm:pt>
    <dgm:pt modelId="{D08D7BC6-09EB-4A46-9C01-C1EE4FC6CBF2}" type="pres">
      <dgm:prSet presAssocID="{5449FFC8-B31D-4E81-A6A5-1B39D7EF23F5}" presName="rootText" presStyleLbl="node4" presStyleIdx="0" presStyleCnt="3">
        <dgm:presLayoutVars>
          <dgm:chPref val="3"/>
        </dgm:presLayoutVars>
      </dgm:prSet>
      <dgm:spPr/>
      <dgm:t>
        <a:bodyPr/>
        <a:lstStyle/>
        <a:p>
          <a:endParaRPr lang="en-GB"/>
        </a:p>
      </dgm:t>
    </dgm:pt>
    <dgm:pt modelId="{9BC1BF52-179D-4965-B8E2-1A73A9234CFF}" type="pres">
      <dgm:prSet presAssocID="{5449FFC8-B31D-4E81-A6A5-1B39D7EF23F5}" presName="rootConnector" presStyleLbl="node4" presStyleIdx="0" presStyleCnt="3"/>
      <dgm:spPr/>
      <dgm:t>
        <a:bodyPr/>
        <a:lstStyle/>
        <a:p>
          <a:endParaRPr lang="en-GB"/>
        </a:p>
      </dgm:t>
    </dgm:pt>
    <dgm:pt modelId="{AE2AB84F-FE26-4167-8DE7-DC63F3B00A64}" type="pres">
      <dgm:prSet presAssocID="{5449FFC8-B31D-4E81-A6A5-1B39D7EF23F5}" presName="hierChild4" presStyleCnt="0"/>
      <dgm:spPr/>
      <dgm:t>
        <a:bodyPr/>
        <a:lstStyle/>
        <a:p>
          <a:endParaRPr lang="en-GB"/>
        </a:p>
      </dgm:t>
    </dgm:pt>
    <dgm:pt modelId="{BB86449C-00AB-4C6A-ADB5-4BF8B73740FA}" type="pres">
      <dgm:prSet presAssocID="{5449FFC8-B31D-4E81-A6A5-1B39D7EF23F5}" presName="hierChild5" presStyleCnt="0"/>
      <dgm:spPr/>
      <dgm:t>
        <a:bodyPr/>
        <a:lstStyle/>
        <a:p>
          <a:endParaRPr lang="en-GB"/>
        </a:p>
      </dgm:t>
    </dgm:pt>
    <dgm:pt modelId="{DC124F0C-884C-49FA-B151-72A7DD77734E}" type="pres">
      <dgm:prSet presAssocID="{BE2D39E0-EEF0-459F-BA64-D0A4A6AC8C3F}" presName="hierChild5" presStyleCnt="0"/>
      <dgm:spPr/>
      <dgm:t>
        <a:bodyPr/>
        <a:lstStyle/>
        <a:p>
          <a:endParaRPr lang="en-GB"/>
        </a:p>
      </dgm:t>
    </dgm:pt>
    <dgm:pt modelId="{27B65A60-9C1F-45E4-B440-B5643E26081B}" type="pres">
      <dgm:prSet presAssocID="{871693B7-5991-4F4C-8AF2-E9184A45EF9E}" presName="hierChild5" presStyleCnt="0"/>
      <dgm:spPr/>
      <dgm:t>
        <a:bodyPr/>
        <a:lstStyle/>
        <a:p>
          <a:endParaRPr lang="en-GB"/>
        </a:p>
      </dgm:t>
    </dgm:pt>
    <dgm:pt modelId="{8D799435-52F3-4800-8647-CDEBFCE5F513}" type="pres">
      <dgm:prSet presAssocID="{279AFD21-D9A7-4A5D-97D5-518EEDD9A53A}" presName="Name37" presStyleLbl="parChTrans1D2" presStyleIdx="1" presStyleCnt="3"/>
      <dgm:spPr/>
      <dgm:t>
        <a:bodyPr/>
        <a:lstStyle/>
        <a:p>
          <a:endParaRPr lang="en-GB"/>
        </a:p>
      </dgm:t>
    </dgm:pt>
    <dgm:pt modelId="{51FC5134-72AA-420E-982B-30CB8A15604D}" type="pres">
      <dgm:prSet presAssocID="{F2E338EE-32C2-491C-9B0D-8836D938A235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GB"/>
        </a:p>
      </dgm:t>
    </dgm:pt>
    <dgm:pt modelId="{46F4B514-F96E-446A-AA96-5BA03B222854}" type="pres">
      <dgm:prSet presAssocID="{F2E338EE-32C2-491C-9B0D-8836D938A235}" presName="rootComposite" presStyleCnt="0"/>
      <dgm:spPr/>
      <dgm:t>
        <a:bodyPr/>
        <a:lstStyle/>
        <a:p>
          <a:endParaRPr lang="en-GB"/>
        </a:p>
      </dgm:t>
    </dgm:pt>
    <dgm:pt modelId="{91AC5636-F470-4161-8098-5550CA057AF1}" type="pres">
      <dgm:prSet presAssocID="{F2E338EE-32C2-491C-9B0D-8836D938A235}" presName="rootText" presStyleLbl="node2" presStyleIdx="1" presStyleCnt="3">
        <dgm:presLayoutVars>
          <dgm:chPref val="3"/>
        </dgm:presLayoutVars>
      </dgm:prSet>
      <dgm:spPr/>
      <dgm:t>
        <a:bodyPr/>
        <a:lstStyle/>
        <a:p>
          <a:endParaRPr lang="en-GB"/>
        </a:p>
      </dgm:t>
    </dgm:pt>
    <dgm:pt modelId="{DEAFC7BE-F361-44D7-BEF1-6BEE9C75746E}" type="pres">
      <dgm:prSet presAssocID="{F2E338EE-32C2-491C-9B0D-8836D938A235}" presName="rootConnector" presStyleLbl="node2" presStyleIdx="1" presStyleCnt="3"/>
      <dgm:spPr/>
      <dgm:t>
        <a:bodyPr/>
        <a:lstStyle/>
        <a:p>
          <a:endParaRPr lang="en-GB"/>
        </a:p>
      </dgm:t>
    </dgm:pt>
    <dgm:pt modelId="{2C280EA9-E503-44C7-9933-55C24BFA0B61}" type="pres">
      <dgm:prSet presAssocID="{F2E338EE-32C2-491C-9B0D-8836D938A235}" presName="hierChild4" presStyleCnt="0"/>
      <dgm:spPr/>
      <dgm:t>
        <a:bodyPr/>
        <a:lstStyle/>
        <a:p>
          <a:endParaRPr lang="en-GB"/>
        </a:p>
      </dgm:t>
    </dgm:pt>
    <dgm:pt modelId="{422CBF1C-911D-4FDC-B628-85CA641F6149}" type="pres">
      <dgm:prSet presAssocID="{D8821D1A-8288-4C57-B40C-C14E5EDBE11C}" presName="Name37" presStyleLbl="parChTrans1D3" presStyleIdx="1" presStyleCnt="3"/>
      <dgm:spPr/>
      <dgm:t>
        <a:bodyPr/>
        <a:lstStyle/>
        <a:p>
          <a:endParaRPr lang="en-GB"/>
        </a:p>
      </dgm:t>
    </dgm:pt>
    <dgm:pt modelId="{F6E8E964-AF07-426E-86AC-4730B79EB761}" type="pres">
      <dgm:prSet presAssocID="{0333F2CB-9B04-486E-A75A-D864C63BBB50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GB"/>
        </a:p>
      </dgm:t>
    </dgm:pt>
    <dgm:pt modelId="{259BCE68-45A0-4699-8066-1F4814AAC12F}" type="pres">
      <dgm:prSet presAssocID="{0333F2CB-9B04-486E-A75A-D864C63BBB50}" presName="rootComposite" presStyleCnt="0"/>
      <dgm:spPr/>
      <dgm:t>
        <a:bodyPr/>
        <a:lstStyle/>
        <a:p>
          <a:endParaRPr lang="en-GB"/>
        </a:p>
      </dgm:t>
    </dgm:pt>
    <dgm:pt modelId="{23DBD567-EF0D-4168-8B94-725B7EE03AFE}" type="pres">
      <dgm:prSet presAssocID="{0333F2CB-9B04-486E-A75A-D864C63BBB50}" presName="rootText" presStyleLbl="node3" presStyleIdx="1" presStyleCnt="3">
        <dgm:presLayoutVars>
          <dgm:chPref val="3"/>
        </dgm:presLayoutVars>
      </dgm:prSet>
      <dgm:spPr/>
      <dgm:t>
        <a:bodyPr/>
        <a:lstStyle/>
        <a:p>
          <a:endParaRPr lang="en-GB"/>
        </a:p>
      </dgm:t>
    </dgm:pt>
    <dgm:pt modelId="{C2EBBB0B-F43B-4AE9-AD27-48FF25C09A96}" type="pres">
      <dgm:prSet presAssocID="{0333F2CB-9B04-486E-A75A-D864C63BBB50}" presName="rootConnector" presStyleLbl="node3" presStyleIdx="1" presStyleCnt="3"/>
      <dgm:spPr/>
      <dgm:t>
        <a:bodyPr/>
        <a:lstStyle/>
        <a:p>
          <a:endParaRPr lang="en-GB"/>
        </a:p>
      </dgm:t>
    </dgm:pt>
    <dgm:pt modelId="{05EAE7B8-1157-415C-B925-7D07E7F9669D}" type="pres">
      <dgm:prSet presAssocID="{0333F2CB-9B04-486E-A75A-D864C63BBB50}" presName="hierChild4" presStyleCnt="0"/>
      <dgm:spPr/>
      <dgm:t>
        <a:bodyPr/>
        <a:lstStyle/>
        <a:p>
          <a:endParaRPr lang="en-GB"/>
        </a:p>
      </dgm:t>
    </dgm:pt>
    <dgm:pt modelId="{BD8AF66F-692E-4E5B-ACF9-3E88C8F0D793}" type="pres">
      <dgm:prSet presAssocID="{AA7725D5-0B96-46A9-A7D4-9576F2BE78C9}" presName="Name37" presStyleLbl="parChTrans1D4" presStyleIdx="1" presStyleCnt="3"/>
      <dgm:spPr/>
      <dgm:t>
        <a:bodyPr/>
        <a:lstStyle/>
        <a:p>
          <a:endParaRPr lang="en-GB"/>
        </a:p>
      </dgm:t>
    </dgm:pt>
    <dgm:pt modelId="{9770B253-B9B7-4AC6-BEF7-F3E90847616C}" type="pres">
      <dgm:prSet presAssocID="{C1E7AE7F-8609-49B4-BE0C-96147235C58A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GB"/>
        </a:p>
      </dgm:t>
    </dgm:pt>
    <dgm:pt modelId="{66410886-3761-4587-BA19-F0F0E870C6C3}" type="pres">
      <dgm:prSet presAssocID="{C1E7AE7F-8609-49B4-BE0C-96147235C58A}" presName="rootComposite" presStyleCnt="0"/>
      <dgm:spPr/>
      <dgm:t>
        <a:bodyPr/>
        <a:lstStyle/>
        <a:p>
          <a:endParaRPr lang="en-GB"/>
        </a:p>
      </dgm:t>
    </dgm:pt>
    <dgm:pt modelId="{BF47F309-2E65-4A73-B090-BD977E7E3E7E}" type="pres">
      <dgm:prSet presAssocID="{C1E7AE7F-8609-49B4-BE0C-96147235C58A}" presName="rootText" presStyleLbl="node4" presStyleIdx="1" presStyleCnt="3">
        <dgm:presLayoutVars>
          <dgm:chPref val="3"/>
        </dgm:presLayoutVars>
      </dgm:prSet>
      <dgm:spPr/>
      <dgm:t>
        <a:bodyPr/>
        <a:lstStyle/>
        <a:p>
          <a:endParaRPr lang="en-GB"/>
        </a:p>
      </dgm:t>
    </dgm:pt>
    <dgm:pt modelId="{051EE88F-C433-4E18-9D0F-8AF2BE58C2AE}" type="pres">
      <dgm:prSet presAssocID="{C1E7AE7F-8609-49B4-BE0C-96147235C58A}" presName="rootConnector" presStyleLbl="node4" presStyleIdx="1" presStyleCnt="3"/>
      <dgm:spPr/>
      <dgm:t>
        <a:bodyPr/>
        <a:lstStyle/>
        <a:p>
          <a:endParaRPr lang="en-GB"/>
        </a:p>
      </dgm:t>
    </dgm:pt>
    <dgm:pt modelId="{4AA9E2D1-C9A0-4180-8B18-D008F6AFA914}" type="pres">
      <dgm:prSet presAssocID="{C1E7AE7F-8609-49B4-BE0C-96147235C58A}" presName="hierChild4" presStyleCnt="0"/>
      <dgm:spPr/>
      <dgm:t>
        <a:bodyPr/>
        <a:lstStyle/>
        <a:p>
          <a:endParaRPr lang="en-GB"/>
        </a:p>
      </dgm:t>
    </dgm:pt>
    <dgm:pt modelId="{BD05D84B-9AEB-432C-A18B-875018179B38}" type="pres">
      <dgm:prSet presAssocID="{C1E7AE7F-8609-49B4-BE0C-96147235C58A}" presName="hierChild5" presStyleCnt="0"/>
      <dgm:spPr/>
      <dgm:t>
        <a:bodyPr/>
        <a:lstStyle/>
        <a:p>
          <a:endParaRPr lang="en-GB"/>
        </a:p>
      </dgm:t>
    </dgm:pt>
    <dgm:pt modelId="{100601BC-337F-4E9C-9E55-62D554A57CCB}" type="pres">
      <dgm:prSet presAssocID="{0333F2CB-9B04-486E-A75A-D864C63BBB50}" presName="hierChild5" presStyleCnt="0"/>
      <dgm:spPr/>
      <dgm:t>
        <a:bodyPr/>
        <a:lstStyle/>
        <a:p>
          <a:endParaRPr lang="en-GB"/>
        </a:p>
      </dgm:t>
    </dgm:pt>
    <dgm:pt modelId="{C9A82029-0862-4EC1-8A90-35D52618FF95}" type="pres">
      <dgm:prSet presAssocID="{F2E338EE-32C2-491C-9B0D-8836D938A235}" presName="hierChild5" presStyleCnt="0"/>
      <dgm:spPr/>
      <dgm:t>
        <a:bodyPr/>
        <a:lstStyle/>
        <a:p>
          <a:endParaRPr lang="en-GB"/>
        </a:p>
      </dgm:t>
    </dgm:pt>
    <dgm:pt modelId="{A4DA230D-CED5-46A8-9411-26F20BAA5CFC}" type="pres">
      <dgm:prSet presAssocID="{6AA49772-BF2F-4EA4-AFD1-681A3C011B55}" presName="Name37" presStyleLbl="parChTrans1D2" presStyleIdx="2" presStyleCnt="3"/>
      <dgm:spPr/>
      <dgm:t>
        <a:bodyPr/>
        <a:lstStyle/>
        <a:p>
          <a:endParaRPr lang="en-GB"/>
        </a:p>
      </dgm:t>
    </dgm:pt>
    <dgm:pt modelId="{A11B2663-F8B0-40E0-95FF-FA01821761E4}" type="pres">
      <dgm:prSet presAssocID="{772ECDFC-429F-44A0-BF3D-8E5BC554D3C0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GB"/>
        </a:p>
      </dgm:t>
    </dgm:pt>
    <dgm:pt modelId="{D3763229-E8A0-4FF9-BE14-1057241A6646}" type="pres">
      <dgm:prSet presAssocID="{772ECDFC-429F-44A0-BF3D-8E5BC554D3C0}" presName="rootComposite" presStyleCnt="0"/>
      <dgm:spPr/>
      <dgm:t>
        <a:bodyPr/>
        <a:lstStyle/>
        <a:p>
          <a:endParaRPr lang="en-GB"/>
        </a:p>
      </dgm:t>
    </dgm:pt>
    <dgm:pt modelId="{3752646F-20DF-4BF4-B8DC-D8A9BD02327C}" type="pres">
      <dgm:prSet presAssocID="{772ECDFC-429F-44A0-BF3D-8E5BC554D3C0}" presName="rootText" presStyleLbl="node2" presStyleIdx="2" presStyleCnt="3">
        <dgm:presLayoutVars>
          <dgm:chPref val="3"/>
        </dgm:presLayoutVars>
      </dgm:prSet>
      <dgm:spPr/>
      <dgm:t>
        <a:bodyPr/>
        <a:lstStyle/>
        <a:p>
          <a:endParaRPr lang="en-GB"/>
        </a:p>
      </dgm:t>
    </dgm:pt>
    <dgm:pt modelId="{5DA5A1F7-BCEA-4FDB-90EB-539DD1299FD7}" type="pres">
      <dgm:prSet presAssocID="{772ECDFC-429F-44A0-BF3D-8E5BC554D3C0}" presName="rootConnector" presStyleLbl="node2" presStyleIdx="2" presStyleCnt="3"/>
      <dgm:spPr/>
      <dgm:t>
        <a:bodyPr/>
        <a:lstStyle/>
        <a:p>
          <a:endParaRPr lang="en-GB"/>
        </a:p>
      </dgm:t>
    </dgm:pt>
    <dgm:pt modelId="{9C37DA2A-634F-4316-8B00-668D106DF583}" type="pres">
      <dgm:prSet presAssocID="{772ECDFC-429F-44A0-BF3D-8E5BC554D3C0}" presName="hierChild4" presStyleCnt="0"/>
      <dgm:spPr/>
      <dgm:t>
        <a:bodyPr/>
        <a:lstStyle/>
        <a:p>
          <a:endParaRPr lang="en-GB"/>
        </a:p>
      </dgm:t>
    </dgm:pt>
    <dgm:pt modelId="{788AE846-5C92-4300-A7C7-C5525C8B4786}" type="pres">
      <dgm:prSet presAssocID="{EE0147EB-EAAE-41D0-9399-D6898E536021}" presName="Name37" presStyleLbl="parChTrans1D3" presStyleIdx="2" presStyleCnt="3"/>
      <dgm:spPr/>
      <dgm:t>
        <a:bodyPr/>
        <a:lstStyle/>
        <a:p>
          <a:endParaRPr lang="en-GB"/>
        </a:p>
      </dgm:t>
    </dgm:pt>
    <dgm:pt modelId="{36607FA7-6129-4E61-BE39-25B6EE69C59D}" type="pres">
      <dgm:prSet presAssocID="{B87D1A41-2E40-476A-8F0F-98A03272D0C3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GB"/>
        </a:p>
      </dgm:t>
    </dgm:pt>
    <dgm:pt modelId="{16A5B8C7-8951-4788-93EA-D80D423718A0}" type="pres">
      <dgm:prSet presAssocID="{B87D1A41-2E40-476A-8F0F-98A03272D0C3}" presName="rootComposite" presStyleCnt="0"/>
      <dgm:spPr/>
      <dgm:t>
        <a:bodyPr/>
        <a:lstStyle/>
        <a:p>
          <a:endParaRPr lang="en-GB"/>
        </a:p>
      </dgm:t>
    </dgm:pt>
    <dgm:pt modelId="{4AB27E42-C6A4-44BB-816F-E446E5BDC50A}" type="pres">
      <dgm:prSet presAssocID="{B87D1A41-2E40-476A-8F0F-98A03272D0C3}" presName="rootText" presStyleLbl="node3" presStyleIdx="2" presStyleCnt="3">
        <dgm:presLayoutVars>
          <dgm:chPref val="3"/>
        </dgm:presLayoutVars>
      </dgm:prSet>
      <dgm:spPr/>
      <dgm:t>
        <a:bodyPr/>
        <a:lstStyle/>
        <a:p>
          <a:endParaRPr lang="en-GB"/>
        </a:p>
      </dgm:t>
    </dgm:pt>
    <dgm:pt modelId="{0002D4B2-85CB-43D5-8C5F-18475AF34105}" type="pres">
      <dgm:prSet presAssocID="{B87D1A41-2E40-476A-8F0F-98A03272D0C3}" presName="rootConnector" presStyleLbl="node3" presStyleIdx="2" presStyleCnt="3"/>
      <dgm:spPr/>
      <dgm:t>
        <a:bodyPr/>
        <a:lstStyle/>
        <a:p>
          <a:endParaRPr lang="en-GB"/>
        </a:p>
      </dgm:t>
    </dgm:pt>
    <dgm:pt modelId="{6C563F44-F947-4706-80BC-591317B79E0F}" type="pres">
      <dgm:prSet presAssocID="{B87D1A41-2E40-476A-8F0F-98A03272D0C3}" presName="hierChild4" presStyleCnt="0"/>
      <dgm:spPr/>
      <dgm:t>
        <a:bodyPr/>
        <a:lstStyle/>
        <a:p>
          <a:endParaRPr lang="en-GB"/>
        </a:p>
      </dgm:t>
    </dgm:pt>
    <dgm:pt modelId="{C64014A0-07CC-4C7F-9119-1554296B9501}" type="pres">
      <dgm:prSet presAssocID="{03F056BB-789E-4059-8E1A-52B0D9E9C729}" presName="Name37" presStyleLbl="parChTrans1D4" presStyleIdx="2" presStyleCnt="3"/>
      <dgm:spPr/>
      <dgm:t>
        <a:bodyPr/>
        <a:lstStyle/>
        <a:p>
          <a:endParaRPr lang="en-GB"/>
        </a:p>
      </dgm:t>
    </dgm:pt>
    <dgm:pt modelId="{6AF17CE9-2BE1-4D12-BE12-39000710EE36}" type="pres">
      <dgm:prSet presAssocID="{3478A3BC-17DC-4A8D-91D5-C2AB7DD67777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GB"/>
        </a:p>
      </dgm:t>
    </dgm:pt>
    <dgm:pt modelId="{41785EEB-7894-4C5C-A740-2746E24A4F1D}" type="pres">
      <dgm:prSet presAssocID="{3478A3BC-17DC-4A8D-91D5-C2AB7DD67777}" presName="rootComposite" presStyleCnt="0"/>
      <dgm:spPr/>
      <dgm:t>
        <a:bodyPr/>
        <a:lstStyle/>
        <a:p>
          <a:endParaRPr lang="en-GB"/>
        </a:p>
      </dgm:t>
    </dgm:pt>
    <dgm:pt modelId="{C00A1302-666E-4957-A89E-E65F75CC29BB}" type="pres">
      <dgm:prSet presAssocID="{3478A3BC-17DC-4A8D-91D5-C2AB7DD67777}" presName="rootText" presStyleLbl="node4" presStyleIdx="2" presStyleCnt="3">
        <dgm:presLayoutVars>
          <dgm:chPref val="3"/>
        </dgm:presLayoutVars>
      </dgm:prSet>
      <dgm:spPr/>
      <dgm:t>
        <a:bodyPr/>
        <a:lstStyle/>
        <a:p>
          <a:endParaRPr lang="en-GB"/>
        </a:p>
      </dgm:t>
    </dgm:pt>
    <dgm:pt modelId="{39E75E9D-D174-44A8-80B4-A005462708FD}" type="pres">
      <dgm:prSet presAssocID="{3478A3BC-17DC-4A8D-91D5-C2AB7DD67777}" presName="rootConnector" presStyleLbl="node4" presStyleIdx="2" presStyleCnt="3"/>
      <dgm:spPr/>
      <dgm:t>
        <a:bodyPr/>
        <a:lstStyle/>
        <a:p>
          <a:endParaRPr lang="en-GB"/>
        </a:p>
      </dgm:t>
    </dgm:pt>
    <dgm:pt modelId="{0A9A37F6-AFD5-4CE9-B5FE-076CD2E5F933}" type="pres">
      <dgm:prSet presAssocID="{3478A3BC-17DC-4A8D-91D5-C2AB7DD67777}" presName="hierChild4" presStyleCnt="0"/>
      <dgm:spPr/>
      <dgm:t>
        <a:bodyPr/>
        <a:lstStyle/>
        <a:p>
          <a:endParaRPr lang="en-GB"/>
        </a:p>
      </dgm:t>
    </dgm:pt>
    <dgm:pt modelId="{28CDF5BB-DEA2-4DAB-91CA-C01998A314BB}" type="pres">
      <dgm:prSet presAssocID="{3478A3BC-17DC-4A8D-91D5-C2AB7DD67777}" presName="hierChild5" presStyleCnt="0"/>
      <dgm:spPr/>
      <dgm:t>
        <a:bodyPr/>
        <a:lstStyle/>
        <a:p>
          <a:endParaRPr lang="en-GB"/>
        </a:p>
      </dgm:t>
    </dgm:pt>
    <dgm:pt modelId="{F40D3F66-7075-4C41-82BF-F4CE52594AD3}" type="pres">
      <dgm:prSet presAssocID="{B87D1A41-2E40-476A-8F0F-98A03272D0C3}" presName="hierChild5" presStyleCnt="0"/>
      <dgm:spPr/>
      <dgm:t>
        <a:bodyPr/>
        <a:lstStyle/>
        <a:p>
          <a:endParaRPr lang="en-GB"/>
        </a:p>
      </dgm:t>
    </dgm:pt>
    <dgm:pt modelId="{24758314-7B58-44DC-9327-276F6E7AA47F}" type="pres">
      <dgm:prSet presAssocID="{772ECDFC-429F-44A0-BF3D-8E5BC554D3C0}" presName="hierChild5" presStyleCnt="0"/>
      <dgm:spPr/>
      <dgm:t>
        <a:bodyPr/>
        <a:lstStyle/>
        <a:p>
          <a:endParaRPr lang="en-GB"/>
        </a:p>
      </dgm:t>
    </dgm:pt>
    <dgm:pt modelId="{B33FED13-03AD-495B-B84C-A215F954AA90}" type="pres">
      <dgm:prSet presAssocID="{5E8A6E9C-647E-4B05-97AA-07755A7A4D53}" presName="hierChild3" presStyleCnt="0"/>
      <dgm:spPr/>
      <dgm:t>
        <a:bodyPr/>
        <a:lstStyle/>
        <a:p>
          <a:endParaRPr lang="en-GB"/>
        </a:p>
      </dgm:t>
    </dgm:pt>
  </dgm:ptLst>
  <dgm:cxnLst>
    <dgm:cxn modelId="{ABCC7CC2-8D66-47DC-8158-FB6819F3F238}" type="presOf" srcId="{EE0147EB-EAAE-41D0-9399-D6898E536021}" destId="{788AE846-5C92-4300-A7C7-C5525C8B4786}" srcOrd="0" destOrd="0" presId="urn:microsoft.com/office/officeart/2005/8/layout/orgChart1"/>
    <dgm:cxn modelId="{FB93C63D-8717-4886-BB57-8945E6359825}" type="presOf" srcId="{772ECDFC-429F-44A0-BF3D-8E5BC554D3C0}" destId="{5DA5A1F7-BCEA-4FDB-90EB-539DD1299FD7}" srcOrd="1" destOrd="0" presId="urn:microsoft.com/office/officeart/2005/8/layout/orgChart1"/>
    <dgm:cxn modelId="{00427169-E2CC-4267-B529-92D5807F9319}" srcId="{0333F2CB-9B04-486E-A75A-D864C63BBB50}" destId="{C1E7AE7F-8609-49B4-BE0C-96147235C58A}" srcOrd="0" destOrd="0" parTransId="{AA7725D5-0B96-46A9-A7D4-9576F2BE78C9}" sibTransId="{97E8290B-2991-49F0-83F9-CBC238A1664E}"/>
    <dgm:cxn modelId="{0F8DEB99-DFE4-42EC-BA42-6DA44128BC74}" type="presOf" srcId="{2EA4673C-6C0E-4446-9189-18195BD77E80}" destId="{382AF324-9FA4-4482-B6FD-C9FCB3A074A2}" srcOrd="0" destOrd="0" presId="urn:microsoft.com/office/officeart/2005/8/layout/orgChart1"/>
    <dgm:cxn modelId="{8E183F52-E4AB-4C99-8CB3-6AA7A287D37C}" type="presOf" srcId="{B87D1A41-2E40-476A-8F0F-98A03272D0C3}" destId="{4AB27E42-C6A4-44BB-816F-E446E5BDC50A}" srcOrd="0" destOrd="0" presId="urn:microsoft.com/office/officeart/2005/8/layout/orgChart1"/>
    <dgm:cxn modelId="{F6EA3F14-5D5A-41A2-B889-890E9463F3D1}" srcId="{871693B7-5991-4F4C-8AF2-E9184A45EF9E}" destId="{BE2D39E0-EEF0-459F-BA64-D0A4A6AC8C3F}" srcOrd="0" destOrd="0" parTransId="{1AAD377E-526A-4350-AF2C-C72BDE65A256}" sibTransId="{EA4EE14A-E63E-45B9-8D9F-88F498DC419D}"/>
    <dgm:cxn modelId="{CB1ABBF2-1DA9-4FB3-872F-E5C52B53B629}" type="presOf" srcId="{772ECDFC-429F-44A0-BF3D-8E5BC554D3C0}" destId="{3752646F-20DF-4BF4-B8DC-D8A9BD02327C}" srcOrd="0" destOrd="0" presId="urn:microsoft.com/office/officeart/2005/8/layout/orgChart1"/>
    <dgm:cxn modelId="{EAE8F9FB-B832-4862-9E05-D2C7094428FD}" type="presOf" srcId="{871693B7-5991-4F4C-8AF2-E9184A45EF9E}" destId="{58896FD6-142D-40E9-A147-3708D16F9CDB}" srcOrd="1" destOrd="0" presId="urn:microsoft.com/office/officeart/2005/8/layout/orgChart1"/>
    <dgm:cxn modelId="{030919F8-3428-4CB1-BEEC-ED9107A8C530}" srcId="{F2E338EE-32C2-491C-9B0D-8836D938A235}" destId="{0333F2CB-9B04-486E-A75A-D864C63BBB50}" srcOrd="0" destOrd="0" parTransId="{D8821D1A-8288-4C57-B40C-C14E5EDBE11C}" sibTransId="{86975348-3FF7-4430-B2C6-ACC0E6B8988D}"/>
    <dgm:cxn modelId="{4326F94D-A3CA-4C6A-88D0-719540340D5E}" srcId="{5E8A6E9C-647E-4B05-97AA-07755A7A4D53}" destId="{772ECDFC-429F-44A0-BF3D-8E5BC554D3C0}" srcOrd="2" destOrd="0" parTransId="{6AA49772-BF2F-4EA4-AFD1-681A3C011B55}" sibTransId="{82D8F921-9E0D-456C-82A0-CF53D109803E}"/>
    <dgm:cxn modelId="{5742A3AB-FA4C-4234-9136-AB434E825610}" type="presOf" srcId="{3478A3BC-17DC-4A8D-91D5-C2AB7DD67777}" destId="{C00A1302-666E-4957-A89E-E65F75CC29BB}" srcOrd="0" destOrd="0" presId="urn:microsoft.com/office/officeart/2005/8/layout/orgChart1"/>
    <dgm:cxn modelId="{21F67B67-6AF6-445C-A3DE-2B19C0344559}" type="presOf" srcId="{1AAD377E-526A-4350-AF2C-C72BDE65A256}" destId="{3EB94F55-B051-43AB-8768-7E766886B4D4}" srcOrd="0" destOrd="0" presId="urn:microsoft.com/office/officeart/2005/8/layout/orgChart1"/>
    <dgm:cxn modelId="{0FD75554-45B7-44E2-A853-406011F9B01F}" type="presOf" srcId="{0333F2CB-9B04-486E-A75A-D864C63BBB50}" destId="{C2EBBB0B-F43B-4AE9-AD27-48FF25C09A96}" srcOrd="1" destOrd="0" presId="urn:microsoft.com/office/officeart/2005/8/layout/orgChart1"/>
    <dgm:cxn modelId="{DF85CA04-43EE-420D-A51A-8DD9D7F83832}" type="presOf" srcId="{5E8A6E9C-647E-4B05-97AA-07755A7A4D53}" destId="{6F7C2BEF-8C8B-4C92-BDED-0EC158C0E89F}" srcOrd="0" destOrd="0" presId="urn:microsoft.com/office/officeart/2005/8/layout/orgChart1"/>
    <dgm:cxn modelId="{8E399CFD-E0C2-4BC3-A3F0-24C5C812A8A0}" srcId="{B87D1A41-2E40-476A-8F0F-98A03272D0C3}" destId="{3478A3BC-17DC-4A8D-91D5-C2AB7DD67777}" srcOrd="0" destOrd="0" parTransId="{03F056BB-789E-4059-8E1A-52B0D9E9C729}" sibTransId="{5F696C33-9043-4F9E-B90E-B86C0560032B}"/>
    <dgm:cxn modelId="{7E7DF643-BFF3-4D2D-8D27-0BF8D21D481A}" type="presOf" srcId="{5449FFC8-B31D-4E81-A6A5-1B39D7EF23F5}" destId="{9BC1BF52-179D-4965-B8E2-1A73A9234CFF}" srcOrd="1" destOrd="0" presId="urn:microsoft.com/office/officeart/2005/8/layout/orgChart1"/>
    <dgm:cxn modelId="{4DE390B1-C4E3-47B7-91EC-20C8843FCF32}" type="presOf" srcId="{D58D5A55-7C27-40CC-8BFE-225ED0DA0D6A}" destId="{5EE4D133-A375-40CD-B066-02FD953533A1}" srcOrd="0" destOrd="0" presId="urn:microsoft.com/office/officeart/2005/8/layout/orgChart1"/>
    <dgm:cxn modelId="{48AD488A-CDC9-4AEC-9E50-F44F5EE970BC}" type="presOf" srcId="{3478A3BC-17DC-4A8D-91D5-C2AB7DD67777}" destId="{39E75E9D-D174-44A8-80B4-A005462708FD}" srcOrd="1" destOrd="0" presId="urn:microsoft.com/office/officeart/2005/8/layout/orgChart1"/>
    <dgm:cxn modelId="{0A6121C8-5BA4-4A69-BB45-9F2E659A288A}" srcId="{BE2D39E0-EEF0-459F-BA64-D0A4A6AC8C3F}" destId="{5449FFC8-B31D-4E81-A6A5-1B39D7EF23F5}" srcOrd="0" destOrd="0" parTransId="{DF52D500-0692-44CF-8756-FA302BAD91E6}" sibTransId="{04271621-8067-4926-98E4-C0765B5E3CD4}"/>
    <dgm:cxn modelId="{1B97E274-690B-4D32-ACED-EA9D20D04DDF}" srcId="{5E8A6E9C-647E-4B05-97AA-07755A7A4D53}" destId="{F2E338EE-32C2-491C-9B0D-8836D938A235}" srcOrd="1" destOrd="0" parTransId="{279AFD21-D9A7-4A5D-97D5-518EEDD9A53A}" sibTransId="{871BAF13-8CED-40E4-96B5-857C008AAE78}"/>
    <dgm:cxn modelId="{97E4694D-DA60-4ACF-84FC-D864231394A4}" type="presOf" srcId="{279AFD21-D9A7-4A5D-97D5-518EEDD9A53A}" destId="{8D799435-52F3-4800-8647-CDEBFCE5F513}" srcOrd="0" destOrd="0" presId="urn:microsoft.com/office/officeart/2005/8/layout/orgChart1"/>
    <dgm:cxn modelId="{4B054A6F-E948-4B55-A00D-3F36D3EF748A}" type="presOf" srcId="{F2E338EE-32C2-491C-9B0D-8836D938A235}" destId="{DEAFC7BE-F361-44D7-BEF1-6BEE9C75746E}" srcOrd="1" destOrd="0" presId="urn:microsoft.com/office/officeart/2005/8/layout/orgChart1"/>
    <dgm:cxn modelId="{87456272-8641-4642-B951-7E537B2A26BB}" srcId="{772ECDFC-429F-44A0-BF3D-8E5BC554D3C0}" destId="{B87D1A41-2E40-476A-8F0F-98A03272D0C3}" srcOrd="0" destOrd="0" parTransId="{EE0147EB-EAAE-41D0-9399-D6898E536021}" sibTransId="{5AEA7690-F27B-4AFB-9409-1DC9C0221ED3}"/>
    <dgm:cxn modelId="{3835D586-D289-42B2-98D1-FBA355B6E486}" type="presOf" srcId="{AA7725D5-0B96-46A9-A7D4-9576F2BE78C9}" destId="{BD8AF66F-692E-4E5B-ACF9-3E88C8F0D793}" srcOrd="0" destOrd="0" presId="urn:microsoft.com/office/officeart/2005/8/layout/orgChart1"/>
    <dgm:cxn modelId="{13591EAD-5015-41FB-89D1-CEEABDE83555}" type="presOf" srcId="{F2E338EE-32C2-491C-9B0D-8836D938A235}" destId="{91AC5636-F470-4161-8098-5550CA057AF1}" srcOrd="0" destOrd="0" presId="urn:microsoft.com/office/officeart/2005/8/layout/orgChart1"/>
    <dgm:cxn modelId="{7105B267-95F8-4087-B2F0-AEE5A7B9AA57}" type="presOf" srcId="{B87D1A41-2E40-476A-8F0F-98A03272D0C3}" destId="{0002D4B2-85CB-43D5-8C5F-18475AF34105}" srcOrd="1" destOrd="0" presId="urn:microsoft.com/office/officeart/2005/8/layout/orgChart1"/>
    <dgm:cxn modelId="{C320A404-68FE-4DC6-A805-C789E91FA2D2}" type="presOf" srcId="{C1E7AE7F-8609-49B4-BE0C-96147235C58A}" destId="{051EE88F-C433-4E18-9D0F-8AF2BE58C2AE}" srcOrd="1" destOrd="0" presId="urn:microsoft.com/office/officeart/2005/8/layout/orgChart1"/>
    <dgm:cxn modelId="{86DF90BF-C141-47BA-B105-727597577641}" type="presOf" srcId="{D8821D1A-8288-4C57-B40C-C14E5EDBE11C}" destId="{422CBF1C-911D-4FDC-B628-85CA641F6149}" srcOrd="0" destOrd="0" presId="urn:microsoft.com/office/officeart/2005/8/layout/orgChart1"/>
    <dgm:cxn modelId="{3EC567C3-FE73-411D-82B1-DF234D7C0395}" type="presOf" srcId="{03F056BB-789E-4059-8E1A-52B0D9E9C729}" destId="{C64014A0-07CC-4C7F-9119-1554296B9501}" srcOrd="0" destOrd="0" presId="urn:microsoft.com/office/officeart/2005/8/layout/orgChart1"/>
    <dgm:cxn modelId="{DA5F7DD7-8C1B-4562-B188-E8888846C194}" srcId="{5E8A6E9C-647E-4B05-97AA-07755A7A4D53}" destId="{871693B7-5991-4F4C-8AF2-E9184A45EF9E}" srcOrd="0" destOrd="0" parTransId="{D58D5A55-7C27-40CC-8BFE-225ED0DA0D6A}" sibTransId="{2EEF6E40-6C3B-47C6-8AE6-8D71ABB2E6B1}"/>
    <dgm:cxn modelId="{F0F5FA8D-C51B-4047-A702-E3E5D7F3B0D9}" srcId="{2EA4673C-6C0E-4446-9189-18195BD77E80}" destId="{5E8A6E9C-647E-4B05-97AA-07755A7A4D53}" srcOrd="0" destOrd="0" parTransId="{6BA261B4-3A34-48F0-A1F5-F59B708AE1A3}" sibTransId="{DDF3AD0F-AF14-4B52-83A8-44E0974B615F}"/>
    <dgm:cxn modelId="{F1ABB131-D864-459C-8287-E7F0D3DDC77D}" type="presOf" srcId="{BE2D39E0-EEF0-459F-BA64-D0A4A6AC8C3F}" destId="{A2CA53BA-E880-4D0A-8C00-AE7C340FB44E}" srcOrd="0" destOrd="0" presId="urn:microsoft.com/office/officeart/2005/8/layout/orgChart1"/>
    <dgm:cxn modelId="{FEB362A8-0EB1-46AF-BCF1-1E1019E70E67}" type="presOf" srcId="{871693B7-5991-4F4C-8AF2-E9184A45EF9E}" destId="{69FFEF09-6DEC-4CA5-A5C5-45437FCA6312}" srcOrd="0" destOrd="0" presId="urn:microsoft.com/office/officeart/2005/8/layout/orgChart1"/>
    <dgm:cxn modelId="{26BDA3B3-81C0-4C83-8F7D-7FECE57E11C9}" type="presOf" srcId="{BE2D39E0-EEF0-459F-BA64-D0A4A6AC8C3F}" destId="{ACA4F351-95D1-4D7D-B8DA-C2540191F5C1}" srcOrd="1" destOrd="0" presId="urn:microsoft.com/office/officeart/2005/8/layout/orgChart1"/>
    <dgm:cxn modelId="{E30BF275-8BF9-4291-B652-B6209B8710CD}" type="presOf" srcId="{5449FFC8-B31D-4E81-A6A5-1B39D7EF23F5}" destId="{D08D7BC6-09EB-4A46-9C01-C1EE4FC6CBF2}" srcOrd="0" destOrd="0" presId="urn:microsoft.com/office/officeart/2005/8/layout/orgChart1"/>
    <dgm:cxn modelId="{DAAD5F39-8552-4C34-904C-FE528F36DCBE}" type="presOf" srcId="{DF52D500-0692-44CF-8756-FA302BAD91E6}" destId="{19255D84-7677-44BB-9790-0C6EDA215E23}" srcOrd="0" destOrd="0" presId="urn:microsoft.com/office/officeart/2005/8/layout/orgChart1"/>
    <dgm:cxn modelId="{6954569A-DBA1-4C79-A65F-ABACC352EA9D}" type="presOf" srcId="{0333F2CB-9B04-486E-A75A-D864C63BBB50}" destId="{23DBD567-EF0D-4168-8B94-725B7EE03AFE}" srcOrd="0" destOrd="0" presId="urn:microsoft.com/office/officeart/2005/8/layout/orgChart1"/>
    <dgm:cxn modelId="{7A4A101C-F214-4EAD-995A-5A6905A4C04B}" type="presOf" srcId="{5E8A6E9C-647E-4B05-97AA-07755A7A4D53}" destId="{1824C1EF-7F7B-474B-AAD0-15D0B0E63E02}" srcOrd="1" destOrd="0" presId="urn:microsoft.com/office/officeart/2005/8/layout/orgChart1"/>
    <dgm:cxn modelId="{302D57A8-15A9-455F-9E31-7DA0669F6B39}" type="presOf" srcId="{6AA49772-BF2F-4EA4-AFD1-681A3C011B55}" destId="{A4DA230D-CED5-46A8-9411-26F20BAA5CFC}" srcOrd="0" destOrd="0" presId="urn:microsoft.com/office/officeart/2005/8/layout/orgChart1"/>
    <dgm:cxn modelId="{29DCA9E4-E922-4F92-9369-FAF1AC48D34B}" type="presOf" srcId="{C1E7AE7F-8609-49B4-BE0C-96147235C58A}" destId="{BF47F309-2E65-4A73-B090-BD977E7E3E7E}" srcOrd="0" destOrd="0" presId="urn:microsoft.com/office/officeart/2005/8/layout/orgChart1"/>
    <dgm:cxn modelId="{6DF93ABC-0106-416A-B81A-8ED5A13BDD95}" type="presParOf" srcId="{382AF324-9FA4-4482-B6FD-C9FCB3A074A2}" destId="{44598B56-A9E8-4DB8-81F7-F844D46A5F75}" srcOrd="0" destOrd="0" presId="urn:microsoft.com/office/officeart/2005/8/layout/orgChart1"/>
    <dgm:cxn modelId="{BCEBC995-42B6-49BB-A022-2719D08E018C}" type="presParOf" srcId="{44598B56-A9E8-4DB8-81F7-F844D46A5F75}" destId="{F83799F0-1739-4674-A151-DFB784812AA0}" srcOrd="0" destOrd="0" presId="urn:microsoft.com/office/officeart/2005/8/layout/orgChart1"/>
    <dgm:cxn modelId="{3C716DA1-7891-4661-82C9-73DF1557310E}" type="presParOf" srcId="{F83799F0-1739-4674-A151-DFB784812AA0}" destId="{6F7C2BEF-8C8B-4C92-BDED-0EC158C0E89F}" srcOrd="0" destOrd="0" presId="urn:microsoft.com/office/officeart/2005/8/layout/orgChart1"/>
    <dgm:cxn modelId="{D15A76B1-D91D-4F03-9F27-649A44D96AFB}" type="presParOf" srcId="{F83799F0-1739-4674-A151-DFB784812AA0}" destId="{1824C1EF-7F7B-474B-AAD0-15D0B0E63E02}" srcOrd="1" destOrd="0" presId="urn:microsoft.com/office/officeart/2005/8/layout/orgChart1"/>
    <dgm:cxn modelId="{5263F79D-6848-47F8-9103-9F9056D46298}" type="presParOf" srcId="{44598B56-A9E8-4DB8-81F7-F844D46A5F75}" destId="{C9621AFE-7794-4EBF-8CB6-0CA70C9CFCE3}" srcOrd="1" destOrd="0" presId="urn:microsoft.com/office/officeart/2005/8/layout/orgChart1"/>
    <dgm:cxn modelId="{875886C9-7239-42C9-A145-95495BD3B4FD}" type="presParOf" srcId="{C9621AFE-7794-4EBF-8CB6-0CA70C9CFCE3}" destId="{5EE4D133-A375-40CD-B066-02FD953533A1}" srcOrd="0" destOrd="0" presId="urn:microsoft.com/office/officeart/2005/8/layout/orgChart1"/>
    <dgm:cxn modelId="{118AF4C9-F525-4685-ABDD-4E573496A0F2}" type="presParOf" srcId="{C9621AFE-7794-4EBF-8CB6-0CA70C9CFCE3}" destId="{0F003B8C-20D3-4B9A-A56C-81B47E9755B9}" srcOrd="1" destOrd="0" presId="urn:microsoft.com/office/officeart/2005/8/layout/orgChart1"/>
    <dgm:cxn modelId="{4BD68726-90CE-4E13-89EB-A5C439994D94}" type="presParOf" srcId="{0F003B8C-20D3-4B9A-A56C-81B47E9755B9}" destId="{B823BB9F-E1DC-4C34-BC42-ED2B24D05D8D}" srcOrd="0" destOrd="0" presId="urn:microsoft.com/office/officeart/2005/8/layout/orgChart1"/>
    <dgm:cxn modelId="{397743D3-2701-4E62-943F-0AEEA1F0FFE5}" type="presParOf" srcId="{B823BB9F-E1DC-4C34-BC42-ED2B24D05D8D}" destId="{69FFEF09-6DEC-4CA5-A5C5-45437FCA6312}" srcOrd="0" destOrd="0" presId="urn:microsoft.com/office/officeart/2005/8/layout/orgChart1"/>
    <dgm:cxn modelId="{8ABBEA38-2066-4B63-898A-B666E284333A}" type="presParOf" srcId="{B823BB9F-E1DC-4C34-BC42-ED2B24D05D8D}" destId="{58896FD6-142D-40E9-A147-3708D16F9CDB}" srcOrd="1" destOrd="0" presId="urn:microsoft.com/office/officeart/2005/8/layout/orgChart1"/>
    <dgm:cxn modelId="{44BD0D45-19D9-4F1B-878B-DAD5C0462D8C}" type="presParOf" srcId="{0F003B8C-20D3-4B9A-A56C-81B47E9755B9}" destId="{1EEB2ECF-ABA1-4025-A73F-976A6A62C3A6}" srcOrd="1" destOrd="0" presId="urn:microsoft.com/office/officeart/2005/8/layout/orgChart1"/>
    <dgm:cxn modelId="{181BC6BD-48BA-4231-8ED0-8944235E81C6}" type="presParOf" srcId="{1EEB2ECF-ABA1-4025-A73F-976A6A62C3A6}" destId="{3EB94F55-B051-43AB-8768-7E766886B4D4}" srcOrd="0" destOrd="0" presId="urn:microsoft.com/office/officeart/2005/8/layout/orgChart1"/>
    <dgm:cxn modelId="{63033957-1155-4327-8073-D738DDBB8E36}" type="presParOf" srcId="{1EEB2ECF-ABA1-4025-A73F-976A6A62C3A6}" destId="{4CCEB0C1-C4E0-403F-B57F-8031C5EAE5AF}" srcOrd="1" destOrd="0" presId="urn:microsoft.com/office/officeart/2005/8/layout/orgChart1"/>
    <dgm:cxn modelId="{48579BA0-1A58-4BB7-BEA2-BCDFB3B289E5}" type="presParOf" srcId="{4CCEB0C1-C4E0-403F-B57F-8031C5EAE5AF}" destId="{F82918E0-0BB8-4ECE-B928-B71D4B5A4FB4}" srcOrd="0" destOrd="0" presId="urn:microsoft.com/office/officeart/2005/8/layout/orgChart1"/>
    <dgm:cxn modelId="{6E976761-EAF5-4D1A-992B-44142E7FD7EC}" type="presParOf" srcId="{F82918E0-0BB8-4ECE-B928-B71D4B5A4FB4}" destId="{A2CA53BA-E880-4D0A-8C00-AE7C340FB44E}" srcOrd="0" destOrd="0" presId="urn:microsoft.com/office/officeart/2005/8/layout/orgChart1"/>
    <dgm:cxn modelId="{B4B682AD-FF9D-4699-91D4-DD02701FB9AF}" type="presParOf" srcId="{F82918E0-0BB8-4ECE-B928-B71D4B5A4FB4}" destId="{ACA4F351-95D1-4D7D-B8DA-C2540191F5C1}" srcOrd="1" destOrd="0" presId="urn:microsoft.com/office/officeart/2005/8/layout/orgChart1"/>
    <dgm:cxn modelId="{5EED9B29-7EAD-47B1-8AF5-5EFE038FAEFD}" type="presParOf" srcId="{4CCEB0C1-C4E0-403F-B57F-8031C5EAE5AF}" destId="{6C3DFD01-E0EB-44DD-8635-D0E2A8871CD7}" srcOrd="1" destOrd="0" presId="urn:microsoft.com/office/officeart/2005/8/layout/orgChart1"/>
    <dgm:cxn modelId="{C6FC3D19-1813-4274-8291-85C9E555B0A7}" type="presParOf" srcId="{6C3DFD01-E0EB-44DD-8635-D0E2A8871CD7}" destId="{19255D84-7677-44BB-9790-0C6EDA215E23}" srcOrd="0" destOrd="0" presId="urn:microsoft.com/office/officeart/2005/8/layout/orgChart1"/>
    <dgm:cxn modelId="{B1FC951A-5A5F-442B-B3C9-55EBF943950A}" type="presParOf" srcId="{6C3DFD01-E0EB-44DD-8635-D0E2A8871CD7}" destId="{D053BEB7-2B2A-4F9A-8C61-765D53E66D3C}" srcOrd="1" destOrd="0" presId="urn:microsoft.com/office/officeart/2005/8/layout/orgChart1"/>
    <dgm:cxn modelId="{4176BA28-9B7D-4153-8879-949E64C835FE}" type="presParOf" srcId="{D053BEB7-2B2A-4F9A-8C61-765D53E66D3C}" destId="{3F7CBAC7-40EB-4CD9-AB97-12C6B0A9590E}" srcOrd="0" destOrd="0" presId="urn:microsoft.com/office/officeart/2005/8/layout/orgChart1"/>
    <dgm:cxn modelId="{05CC1794-C23C-4B30-98DC-55C641B8C6E2}" type="presParOf" srcId="{3F7CBAC7-40EB-4CD9-AB97-12C6B0A9590E}" destId="{D08D7BC6-09EB-4A46-9C01-C1EE4FC6CBF2}" srcOrd="0" destOrd="0" presId="urn:microsoft.com/office/officeart/2005/8/layout/orgChart1"/>
    <dgm:cxn modelId="{5B6CEBE8-AAA6-4D1D-9D22-921E6A1B25C2}" type="presParOf" srcId="{3F7CBAC7-40EB-4CD9-AB97-12C6B0A9590E}" destId="{9BC1BF52-179D-4965-B8E2-1A73A9234CFF}" srcOrd="1" destOrd="0" presId="urn:microsoft.com/office/officeart/2005/8/layout/orgChart1"/>
    <dgm:cxn modelId="{B5BC2D11-11D8-4102-B0EF-7D9C6A55BE59}" type="presParOf" srcId="{D053BEB7-2B2A-4F9A-8C61-765D53E66D3C}" destId="{AE2AB84F-FE26-4167-8DE7-DC63F3B00A64}" srcOrd="1" destOrd="0" presId="urn:microsoft.com/office/officeart/2005/8/layout/orgChart1"/>
    <dgm:cxn modelId="{1573D3E7-A6DF-4D9E-8E87-90ED10A90E7D}" type="presParOf" srcId="{D053BEB7-2B2A-4F9A-8C61-765D53E66D3C}" destId="{BB86449C-00AB-4C6A-ADB5-4BF8B73740FA}" srcOrd="2" destOrd="0" presId="urn:microsoft.com/office/officeart/2005/8/layout/orgChart1"/>
    <dgm:cxn modelId="{614C4ED2-7CB2-4763-B01E-71B7ACE869AB}" type="presParOf" srcId="{4CCEB0C1-C4E0-403F-B57F-8031C5EAE5AF}" destId="{DC124F0C-884C-49FA-B151-72A7DD77734E}" srcOrd="2" destOrd="0" presId="urn:microsoft.com/office/officeart/2005/8/layout/orgChart1"/>
    <dgm:cxn modelId="{3806121B-1832-439D-926A-302786F2535F}" type="presParOf" srcId="{0F003B8C-20D3-4B9A-A56C-81B47E9755B9}" destId="{27B65A60-9C1F-45E4-B440-B5643E26081B}" srcOrd="2" destOrd="0" presId="urn:microsoft.com/office/officeart/2005/8/layout/orgChart1"/>
    <dgm:cxn modelId="{ADE6B0BC-AC44-40AD-91E6-78C2D3E7D11B}" type="presParOf" srcId="{C9621AFE-7794-4EBF-8CB6-0CA70C9CFCE3}" destId="{8D799435-52F3-4800-8647-CDEBFCE5F513}" srcOrd="2" destOrd="0" presId="urn:microsoft.com/office/officeart/2005/8/layout/orgChart1"/>
    <dgm:cxn modelId="{4FEE4C43-0C87-4D0B-8744-18505A6B3533}" type="presParOf" srcId="{C9621AFE-7794-4EBF-8CB6-0CA70C9CFCE3}" destId="{51FC5134-72AA-420E-982B-30CB8A15604D}" srcOrd="3" destOrd="0" presId="urn:microsoft.com/office/officeart/2005/8/layout/orgChart1"/>
    <dgm:cxn modelId="{9DD3A932-A77D-45B3-B055-7D280E5FC1C1}" type="presParOf" srcId="{51FC5134-72AA-420E-982B-30CB8A15604D}" destId="{46F4B514-F96E-446A-AA96-5BA03B222854}" srcOrd="0" destOrd="0" presId="urn:microsoft.com/office/officeart/2005/8/layout/orgChart1"/>
    <dgm:cxn modelId="{8337C675-25E6-4DEB-9F8E-F06D5F496ECF}" type="presParOf" srcId="{46F4B514-F96E-446A-AA96-5BA03B222854}" destId="{91AC5636-F470-4161-8098-5550CA057AF1}" srcOrd="0" destOrd="0" presId="urn:microsoft.com/office/officeart/2005/8/layout/orgChart1"/>
    <dgm:cxn modelId="{DE5A3F6C-D5A7-44FC-A44A-B7B2C28BBED5}" type="presParOf" srcId="{46F4B514-F96E-446A-AA96-5BA03B222854}" destId="{DEAFC7BE-F361-44D7-BEF1-6BEE9C75746E}" srcOrd="1" destOrd="0" presId="urn:microsoft.com/office/officeart/2005/8/layout/orgChart1"/>
    <dgm:cxn modelId="{BA4E380A-CBED-4481-B30E-97367FEC87DB}" type="presParOf" srcId="{51FC5134-72AA-420E-982B-30CB8A15604D}" destId="{2C280EA9-E503-44C7-9933-55C24BFA0B61}" srcOrd="1" destOrd="0" presId="urn:microsoft.com/office/officeart/2005/8/layout/orgChart1"/>
    <dgm:cxn modelId="{800941CA-0560-4A77-A1F4-A7BF5827FAD7}" type="presParOf" srcId="{2C280EA9-E503-44C7-9933-55C24BFA0B61}" destId="{422CBF1C-911D-4FDC-B628-85CA641F6149}" srcOrd="0" destOrd="0" presId="urn:microsoft.com/office/officeart/2005/8/layout/orgChart1"/>
    <dgm:cxn modelId="{570A6906-3E89-49CB-A410-3762E2F4D9FA}" type="presParOf" srcId="{2C280EA9-E503-44C7-9933-55C24BFA0B61}" destId="{F6E8E964-AF07-426E-86AC-4730B79EB761}" srcOrd="1" destOrd="0" presId="urn:microsoft.com/office/officeart/2005/8/layout/orgChart1"/>
    <dgm:cxn modelId="{73D0F1EE-82FD-4D20-BBD8-E8955E345037}" type="presParOf" srcId="{F6E8E964-AF07-426E-86AC-4730B79EB761}" destId="{259BCE68-45A0-4699-8066-1F4814AAC12F}" srcOrd="0" destOrd="0" presId="urn:microsoft.com/office/officeart/2005/8/layout/orgChart1"/>
    <dgm:cxn modelId="{B0AB4797-9215-4AB1-B09D-CD4D54BDF061}" type="presParOf" srcId="{259BCE68-45A0-4699-8066-1F4814AAC12F}" destId="{23DBD567-EF0D-4168-8B94-725B7EE03AFE}" srcOrd="0" destOrd="0" presId="urn:microsoft.com/office/officeart/2005/8/layout/orgChart1"/>
    <dgm:cxn modelId="{AE3E79F0-2E94-4AD4-8D75-2B5C09A5FB8B}" type="presParOf" srcId="{259BCE68-45A0-4699-8066-1F4814AAC12F}" destId="{C2EBBB0B-F43B-4AE9-AD27-48FF25C09A96}" srcOrd="1" destOrd="0" presId="urn:microsoft.com/office/officeart/2005/8/layout/orgChart1"/>
    <dgm:cxn modelId="{070669AF-C7DC-46FB-9121-3F29F2B3ABA4}" type="presParOf" srcId="{F6E8E964-AF07-426E-86AC-4730B79EB761}" destId="{05EAE7B8-1157-415C-B925-7D07E7F9669D}" srcOrd="1" destOrd="0" presId="urn:microsoft.com/office/officeart/2005/8/layout/orgChart1"/>
    <dgm:cxn modelId="{E2CA6DA9-8284-4F33-90BB-57AE5551D9CF}" type="presParOf" srcId="{05EAE7B8-1157-415C-B925-7D07E7F9669D}" destId="{BD8AF66F-692E-4E5B-ACF9-3E88C8F0D793}" srcOrd="0" destOrd="0" presId="urn:microsoft.com/office/officeart/2005/8/layout/orgChart1"/>
    <dgm:cxn modelId="{C8361A3D-A334-4E9B-A226-B03762416E26}" type="presParOf" srcId="{05EAE7B8-1157-415C-B925-7D07E7F9669D}" destId="{9770B253-B9B7-4AC6-BEF7-F3E90847616C}" srcOrd="1" destOrd="0" presId="urn:microsoft.com/office/officeart/2005/8/layout/orgChart1"/>
    <dgm:cxn modelId="{DF471FB9-1529-406A-8961-54D596A35069}" type="presParOf" srcId="{9770B253-B9B7-4AC6-BEF7-F3E90847616C}" destId="{66410886-3761-4587-BA19-F0F0E870C6C3}" srcOrd="0" destOrd="0" presId="urn:microsoft.com/office/officeart/2005/8/layout/orgChart1"/>
    <dgm:cxn modelId="{2629E07B-3D3D-44B9-8FFB-5B7F3E7F2617}" type="presParOf" srcId="{66410886-3761-4587-BA19-F0F0E870C6C3}" destId="{BF47F309-2E65-4A73-B090-BD977E7E3E7E}" srcOrd="0" destOrd="0" presId="urn:microsoft.com/office/officeart/2005/8/layout/orgChart1"/>
    <dgm:cxn modelId="{2815C29E-FFA4-4654-8685-DC108C2C6DB6}" type="presParOf" srcId="{66410886-3761-4587-BA19-F0F0E870C6C3}" destId="{051EE88F-C433-4E18-9D0F-8AF2BE58C2AE}" srcOrd="1" destOrd="0" presId="urn:microsoft.com/office/officeart/2005/8/layout/orgChart1"/>
    <dgm:cxn modelId="{F1A1F0DC-51F4-49C5-A55B-639B589B171A}" type="presParOf" srcId="{9770B253-B9B7-4AC6-BEF7-F3E90847616C}" destId="{4AA9E2D1-C9A0-4180-8B18-D008F6AFA914}" srcOrd="1" destOrd="0" presId="urn:microsoft.com/office/officeart/2005/8/layout/orgChart1"/>
    <dgm:cxn modelId="{83AC977D-B6ED-464E-B1E2-F7F63E97F303}" type="presParOf" srcId="{9770B253-B9B7-4AC6-BEF7-F3E90847616C}" destId="{BD05D84B-9AEB-432C-A18B-875018179B38}" srcOrd="2" destOrd="0" presId="urn:microsoft.com/office/officeart/2005/8/layout/orgChart1"/>
    <dgm:cxn modelId="{63646CE3-3085-4063-B5D7-2A4B6DBFFEF6}" type="presParOf" srcId="{F6E8E964-AF07-426E-86AC-4730B79EB761}" destId="{100601BC-337F-4E9C-9E55-62D554A57CCB}" srcOrd="2" destOrd="0" presId="urn:microsoft.com/office/officeart/2005/8/layout/orgChart1"/>
    <dgm:cxn modelId="{2B79A464-2358-4092-8674-F7EEB0CDB948}" type="presParOf" srcId="{51FC5134-72AA-420E-982B-30CB8A15604D}" destId="{C9A82029-0862-4EC1-8A90-35D52618FF95}" srcOrd="2" destOrd="0" presId="urn:microsoft.com/office/officeart/2005/8/layout/orgChart1"/>
    <dgm:cxn modelId="{DD8CBE8B-8597-405E-816A-F73649EB559A}" type="presParOf" srcId="{C9621AFE-7794-4EBF-8CB6-0CA70C9CFCE3}" destId="{A4DA230D-CED5-46A8-9411-26F20BAA5CFC}" srcOrd="4" destOrd="0" presId="urn:microsoft.com/office/officeart/2005/8/layout/orgChart1"/>
    <dgm:cxn modelId="{5E5191CC-425B-4952-8037-8D213E38FA73}" type="presParOf" srcId="{C9621AFE-7794-4EBF-8CB6-0CA70C9CFCE3}" destId="{A11B2663-F8B0-40E0-95FF-FA01821761E4}" srcOrd="5" destOrd="0" presId="urn:microsoft.com/office/officeart/2005/8/layout/orgChart1"/>
    <dgm:cxn modelId="{309099F8-4AEE-4E25-96C5-C0383803F607}" type="presParOf" srcId="{A11B2663-F8B0-40E0-95FF-FA01821761E4}" destId="{D3763229-E8A0-4FF9-BE14-1057241A6646}" srcOrd="0" destOrd="0" presId="urn:microsoft.com/office/officeart/2005/8/layout/orgChart1"/>
    <dgm:cxn modelId="{89055FAD-2727-4E18-91DF-7E66A6F71C2D}" type="presParOf" srcId="{D3763229-E8A0-4FF9-BE14-1057241A6646}" destId="{3752646F-20DF-4BF4-B8DC-D8A9BD02327C}" srcOrd="0" destOrd="0" presId="urn:microsoft.com/office/officeart/2005/8/layout/orgChart1"/>
    <dgm:cxn modelId="{76CC3F59-CBB2-4600-BEC1-2A581866EBF4}" type="presParOf" srcId="{D3763229-E8A0-4FF9-BE14-1057241A6646}" destId="{5DA5A1F7-BCEA-4FDB-90EB-539DD1299FD7}" srcOrd="1" destOrd="0" presId="urn:microsoft.com/office/officeart/2005/8/layout/orgChart1"/>
    <dgm:cxn modelId="{CEB5847A-55A7-401D-B454-C368B07E169B}" type="presParOf" srcId="{A11B2663-F8B0-40E0-95FF-FA01821761E4}" destId="{9C37DA2A-634F-4316-8B00-668D106DF583}" srcOrd="1" destOrd="0" presId="urn:microsoft.com/office/officeart/2005/8/layout/orgChart1"/>
    <dgm:cxn modelId="{733BCDF3-EEA7-4337-B4F7-81309EC726F2}" type="presParOf" srcId="{9C37DA2A-634F-4316-8B00-668D106DF583}" destId="{788AE846-5C92-4300-A7C7-C5525C8B4786}" srcOrd="0" destOrd="0" presId="urn:microsoft.com/office/officeart/2005/8/layout/orgChart1"/>
    <dgm:cxn modelId="{696FEB90-B4C7-482A-ADDD-EA900808C217}" type="presParOf" srcId="{9C37DA2A-634F-4316-8B00-668D106DF583}" destId="{36607FA7-6129-4E61-BE39-25B6EE69C59D}" srcOrd="1" destOrd="0" presId="urn:microsoft.com/office/officeart/2005/8/layout/orgChart1"/>
    <dgm:cxn modelId="{CE335FB3-D998-40B0-A6CB-CD007AD849E4}" type="presParOf" srcId="{36607FA7-6129-4E61-BE39-25B6EE69C59D}" destId="{16A5B8C7-8951-4788-93EA-D80D423718A0}" srcOrd="0" destOrd="0" presId="urn:microsoft.com/office/officeart/2005/8/layout/orgChart1"/>
    <dgm:cxn modelId="{8C758EA2-5FE7-47C2-8839-071F990F7AF9}" type="presParOf" srcId="{16A5B8C7-8951-4788-93EA-D80D423718A0}" destId="{4AB27E42-C6A4-44BB-816F-E446E5BDC50A}" srcOrd="0" destOrd="0" presId="urn:microsoft.com/office/officeart/2005/8/layout/orgChart1"/>
    <dgm:cxn modelId="{AE66950B-D115-4A11-85F2-17DCF6D168FD}" type="presParOf" srcId="{16A5B8C7-8951-4788-93EA-D80D423718A0}" destId="{0002D4B2-85CB-43D5-8C5F-18475AF34105}" srcOrd="1" destOrd="0" presId="urn:microsoft.com/office/officeart/2005/8/layout/orgChart1"/>
    <dgm:cxn modelId="{ECA82903-97C9-473E-B9C8-4D23F87B0B10}" type="presParOf" srcId="{36607FA7-6129-4E61-BE39-25B6EE69C59D}" destId="{6C563F44-F947-4706-80BC-591317B79E0F}" srcOrd="1" destOrd="0" presId="urn:microsoft.com/office/officeart/2005/8/layout/orgChart1"/>
    <dgm:cxn modelId="{97ED532B-C379-442E-818B-EBC8AAAE0829}" type="presParOf" srcId="{6C563F44-F947-4706-80BC-591317B79E0F}" destId="{C64014A0-07CC-4C7F-9119-1554296B9501}" srcOrd="0" destOrd="0" presId="urn:microsoft.com/office/officeart/2005/8/layout/orgChart1"/>
    <dgm:cxn modelId="{8D2892A8-5EF5-43A1-8D21-7EF5C13DAC41}" type="presParOf" srcId="{6C563F44-F947-4706-80BC-591317B79E0F}" destId="{6AF17CE9-2BE1-4D12-BE12-39000710EE36}" srcOrd="1" destOrd="0" presId="urn:microsoft.com/office/officeart/2005/8/layout/orgChart1"/>
    <dgm:cxn modelId="{D7B92993-DB61-4DAF-B709-957C2B394960}" type="presParOf" srcId="{6AF17CE9-2BE1-4D12-BE12-39000710EE36}" destId="{41785EEB-7894-4C5C-A740-2746E24A4F1D}" srcOrd="0" destOrd="0" presId="urn:microsoft.com/office/officeart/2005/8/layout/orgChart1"/>
    <dgm:cxn modelId="{06F0AF32-B1A6-4B28-B6BD-33B0AB5052A8}" type="presParOf" srcId="{41785EEB-7894-4C5C-A740-2746E24A4F1D}" destId="{C00A1302-666E-4957-A89E-E65F75CC29BB}" srcOrd="0" destOrd="0" presId="urn:microsoft.com/office/officeart/2005/8/layout/orgChart1"/>
    <dgm:cxn modelId="{F370BD87-4CB7-4C82-B16D-4FD88F2F39DD}" type="presParOf" srcId="{41785EEB-7894-4C5C-A740-2746E24A4F1D}" destId="{39E75E9D-D174-44A8-80B4-A005462708FD}" srcOrd="1" destOrd="0" presId="urn:microsoft.com/office/officeart/2005/8/layout/orgChart1"/>
    <dgm:cxn modelId="{B4DA70EC-E257-44E5-B797-9909E7160C71}" type="presParOf" srcId="{6AF17CE9-2BE1-4D12-BE12-39000710EE36}" destId="{0A9A37F6-AFD5-4CE9-B5FE-076CD2E5F933}" srcOrd="1" destOrd="0" presId="urn:microsoft.com/office/officeart/2005/8/layout/orgChart1"/>
    <dgm:cxn modelId="{1D530496-E3B8-4FB6-93B6-FF11A5AEA429}" type="presParOf" srcId="{6AF17CE9-2BE1-4D12-BE12-39000710EE36}" destId="{28CDF5BB-DEA2-4DAB-91CA-C01998A314BB}" srcOrd="2" destOrd="0" presId="urn:microsoft.com/office/officeart/2005/8/layout/orgChart1"/>
    <dgm:cxn modelId="{73AF707C-4B49-49F3-92F3-15A0CE2B1BF1}" type="presParOf" srcId="{36607FA7-6129-4E61-BE39-25B6EE69C59D}" destId="{F40D3F66-7075-4C41-82BF-F4CE52594AD3}" srcOrd="2" destOrd="0" presId="urn:microsoft.com/office/officeart/2005/8/layout/orgChart1"/>
    <dgm:cxn modelId="{3C1B2307-D72D-4B38-A9FE-1BECA6F63760}" type="presParOf" srcId="{A11B2663-F8B0-40E0-95FF-FA01821761E4}" destId="{24758314-7B58-44DC-9327-276F6E7AA47F}" srcOrd="2" destOrd="0" presId="urn:microsoft.com/office/officeart/2005/8/layout/orgChart1"/>
    <dgm:cxn modelId="{B5214A71-0309-421A-AF3F-2A9A53189FDB}" type="presParOf" srcId="{44598B56-A9E8-4DB8-81F7-F844D46A5F75}" destId="{B33FED13-03AD-495B-B84C-A215F954AA90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2FCC1BF8-630A-4DE6-A91B-E38877F2B062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D53B2134-A8C5-460B-83D7-E866FFF46487}">
      <dgm:prSet phldrT="[Text]"/>
      <dgm:spPr/>
      <dgm:t>
        <a:bodyPr/>
        <a:lstStyle/>
        <a:p>
          <a:r>
            <a:rPr lang="en-GB" smtClean="0"/>
            <a:t>Focus?</a:t>
          </a:r>
          <a:endParaRPr lang="en-GB"/>
        </a:p>
      </dgm:t>
    </dgm:pt>
    <dgm:pt modelId="{438729BA-893F-4B52-B128-6FD6ABA0D24B}" type="parTrans" cxnId="{73C857B9-23F0-49A5-9DDA-F87B14BB6EBB}">
      <dgm:prSet/>
      <dgm:spPr/>
      <dgm:t>
        <a:bodyPr/>
        <a:lstStyle/>
        <a:p>
          <a:endParaRPr lang="en-GB"/>
        </a:p>
      </dgm:t>
    </dgm:pt>
    <dgm:pt modelId="{084A00C8-57E2-4C82-BE87-A06E9CFCDD15}" type="sibTrans" cxnId="{73C857B9-23F0-49A5-9DDA-F87B14BB6EBB}">
      <dgm:prSet/>
      <dgm:spPr/>
      <dgm:t>
        <a:bodyPr/>
        <a:lstStyle/>
        <a:p>
          <a:endParaRPr lang="en-GB"/>
        </a:p>
      </dgm:t>
    </dgm:pt>
    <dgm:pt modelId="{22F0505C-46F5-4F67-9E91-E078BBDE8338}">
      <dgm:prSet/>
      <dgm:spPr/>
      <dgm:t>
        <a:bodyPr/>
        <a:lstStyle/>
        <a:p>
          <a:r>
            <a:rPr lang="en-GB" smtClean="0"/>
            <a:t>Sharpness?</a:t>
          </a:r>
          <a:endParaRPr lang="en-GB" dirty="0" smtClean="0"/>
        </a:p>
      </dgm:t>
    </dgm:pt>
    <dgm:pt modelId="{DE0249D7-E2AF-45F6-86F5-750490ECAFAD}" type="parTrans" cxnId="{C0049C23-3391-4E70-80B4-48928A6366CB}">
      <dgm:prSet/>
      <dgm:spPr/>
      <dgm:t>
        <a:bodyPr/>
        <a:lstStyle/>
        <a:p>
          <a:endParaRPr lang="en-GB"/>
        </a:p>
      </dgm:t>
    </dgm:pt>
    <dgm:pt modelId="{0DB5A84F-E879-4684-ACB6-2B923B0C1AA7}" type="sibTrans" cxnId="{C0049C23-3391-4E70-80B4-48928A6366CB}">
      <dgm:prSet/>
      <dgm:spPr/>
      <dgm:t>
        <a:bodyPr/>
        <a:lstStyle/>
        <a:p>
          <a:endParaRPr lang="en-GB"/>
        </a:p>
      </dgm:t>
    </dgm:pt>
    <dgm:pt modelId="{6FA8D682-1673-486E-B748-4BACF7F94479}">
      <dgm:prSet/>
      <dgm:spPr/>
      <dgm:t>
        <a:bodyPr/>
        <a:lstStyle/>
        <a:p>
          <a:r>
            <a:rPr lang="en-GB" smtClean="0"/>
            <a:t>Contrast?</a:t>
          </a:r>
          <a:endParaRPr lang="en-GB" dirty="0" smtClean="0"/>
        </a:p>
      </dgm:t>
    </dgm:pt>
    <dgm:pt modelId="{EE76480C-8CC4-4001-9A90-2374E5F3EEE0}" type="parTrans" cxnId="{F175D2DD-A6AF-4205-AC63-EB5CCCD5A216}">
      <dgm:prSet/>
      <dgm:spPr/>
      <dgm:t>
        <a:bodyPr/>
        <a:lstStyle/>
        <a:p>
          <a:endParaRPr lang="en-GB"/>
        </a:p>
      </dgm:t>
    </dgm:pt>
    <dgm:pt modelId="{95E8C008-23EA-4374-B0F5-5BFA4BDDF5D2}" type="sibTrans" cxnId="{F175D2DD-A6AF-4205-AC63-EB5CCCD5A216}">
      <dgm:prSet/>
      <dgm:spPr/>
      <dgm:t>
        <a:bodyPr/>
        <a:lstStyle/>
        <a:p>
          <a:endParaRPr lang="en-GB"/>
        </a:p>
      </dgm:t>
    </dgm:pt>
    <dgm:pt modelId="{F33A93AA-A034-4B65-B324-9BF5E0EA9892}">
      <dgm:prSet/>
      <dgm:spPr/>
      <dgm:t>
        <a:bodyPr/>
        <a:lstStyle/>
        <a:p>
          <a:r>
            <a:rPr lang="en-GB" smtClean="0"/>
            <a:t>Brightness?</a:t>
          </a:r>
          <a:endParaRPr lang="en-GB" dirty="0" smtClean="0"/>
        </a:p>
      </dgm:t>
    </dgm:pt>
    <dgm:pt modelId="{3865D925-D910-4F00-83FE-E4DCB781B3CB}" type="parTrans" cxnId="{01F26A7B-2310-42EE-8FB4-F834E177D95D}">
      <dgm:prSet/>
      <dgm:spPr/>
      <dgm:t>
        <a:bodyPr/>
        <a:lstStyle/>
        <a:p>
          <a:endParaRPr lang="en-GB"/>
        </a:p>
      </dgm:t>
    </dgm:pt>
    <dgm:pt modelId="{4A122D2C-A5B9-4469-B06C-FF2AFBD53E72}" type="sibTrans" cxnId="{01F26A7B-2310-42EE-8FB4-F834E177D95D}">
      <dgm:prSet/>
      <dgm:spPr/>
      <dgm:t>
        <a:bodyPr/>
        <a:lstStyle/>
        <a:p>
          <a:endParaRPr lang="en-GB"/>
        </a:p>
      </dgm:t>
    </dgm:pt>
    <dgm:pt modelId="{E416CF33-6952-4F15-85A6-41AC53C9A229}">
      <dgm:prSet/>
      <dgm:spPr/>
      <dgm:t>
        <a:bodyPr/>
        <a:lstStyle/>
        <a:p>
          <a:r>
            <a:rPr lang="en-GB" dirty="0" smtClean="0"/>
            <a:t>Exposure?</a:t>
          </a:r>
        </a:p>
      </dgm:t>
    </dgm:pt>
    <dgm:pt modelId="{E2D9AD2D-DEA7-4C84-A3D1-2434CA408A30}" type="parTrans" cxnId="{34DF0BD4-7A60-48EE-B18A-E2DFD48385D6}">
      <dgm:prSet/>
      <dgm:spPr/>
      <dgm:t>
        <a:bodyPr/>
        <a:lstStyle/>
        <a:p>
          <a:endParaRPr lang="en-GB"/>
        </a:p>
      </dgm:t>
    </dgm:pt>
    <dgm:pt modelId="{7419C205-C05F-4C50-B744-A75E8DE7BFDA}" type="sibTrans" cxnId="{34DF0BD4-7A60-48EE-B18A-E2DFD48385D6}">
      <dgm:prSet/>
      <dgm:spPr/>
      <dgm:t>
        <a:bodyPr/>
        <a:lstStyle/>
        <a:p>
          <a:endParaRPr lang="en-GB"/>
        </a:p>
      </dgm:t>
    </dgm:pt>
    <dgm:pt modelId="{7A684148-00F7-444D-A573-A12204BD05FC}">
      <dgm:prSet/>
      <dgm:spPr/>
      <dgm:t>
        <a:bodyPr/>
        <a:lstStyle/>
        <a:p>
          <a:r>
            <a:rPr lang="en-GB" dirty="0" smtClean="0"/>
            <a:t>Dynamic Range?</a:t>
          </a:r>
        </a:p>
      </dgm:t>
    </dgm:pt>
    <dgm:pt modelId="{78780714-3610-4A24-9654-6CB2790F7FF1}" type="parTrans" cxnId="{802E541F-1E84-4664-8BFE-E5D292BAC4AA}">
      <dgm:prSet/>
      <dgm:spPr/>
      <dgm:t>
        <a:bodyPr/>
        <a:lstStyle/>
        <a:p>
          <a:endParaRPr lang="en-GB"/>
        </a:p>
      </dgm:t>
    </dgm:pt>
    <dgm:pt modelId="{FAA08B6D-1906-49AB-A695-D508A520EF32}" type="sibTrans" cxnId="{802E541F-1E84-4664-8BFE-E5D292BAC4AA}">
      <dgm:prSet/>
      <dgm:spPr/>
      <dgm:t>
        <a:bodyPr/>
        <a:lstStyle/>
        <a:p>
          <a:endParaRPr lang="en-GB"/>
        </a:p>
      </dgm:t>
    </dgm:pt>
    <dgm:pt modelId="{F0729B03-EC70-4ED3-8CDD-1E32D2F02FC1}">
      <dgm:prSet/>
      <dgm:spPr/>
      <dgm:t>
        <a:bodyPr/>
        <a:lstStyle/>
        <a:p>
          <a:r>
            <a:rPr lang="en-GB" dirty="0" smtClean="0"/>
            <a:t>Tone?</a:t>
          </a:r>
        </a:p>
      </dgm:t>
    </dgm:pt>
    <dgm:pt modelId="{ED768569-C5C7-4C59-A040-8DA7642B8187}" type="parTrans" cxnId="{E3DF89E6-E22B-4989-85D8-623935AFD7D6}">
      <dgm:prSet/>
      <dgm:spPr/>
      <dgm:t>
        <a:bodyPr/>
        <a:lstStyle/>
        <a:p>
          <a:endParaRPr lang="en-GB"/>
        </a:p>
      </dgm:t>
    </dgm:pt>
    <dgm:pt modelId="{E666E000-F60A-4922-9E5B-BDB8EA55B684}" type="sibTrans" cxnId="{E3DF89E6-E22B-4989-85D8-623935AFD7D6}">
      <dgm:prSet/>
      <dgm:spPr/>
      <dgm:t>
        <a:bodyPr/>
        <a:lstStyle/>
        <a:p>
          <a:endParaRPr lang="en-GB"/>
        </a:p>
      </dgm:t>
    </dgm:pt>
    <dgm:pt modelId="{1523727A-A165-44A9-A439-3BEC28159081}">
      <dgm:prSet/>
      <dgm:spPr/>
      <dgm:t>
        <a:bodyPr/>
        <a:lstStyle/>
        <a:p>
          <a:r>
            <a:rPr lang="en-GB" dirty="0" smtClean="0"/>
            <a:t>Artefacts?</a:t>
          </a:r>
        </a:p>
      </dgm:t>
    </dgm:pt>
    <dgm:pt modelId="{07F393DC-EA84-47C3-B2F8-06448F4552A7}" type="parTrans" cxnId="{39A3FED2-C0B9-4B29-8CC5-B83AE2E4BCEC}">
      <dgm:prSet/>
      <dgm:spPr/>
      <dgm:t>
        <a:bodyPr/>
        <a:lstStyle/>
        <a:p>
          <a:endParaRPr lang="en-GB"/>
        </a:p>
      </dgm:t>
    </dgm:pt>
    <dgm:pt modelId="{0A18CD15-CA66-4A4F-9FD2-CF958BE00DD4}" type="sibTrans" cxnId="{39A3FED2-C0B9-4B29-8CC5-B83AE2E4BCEC}">
      <dgm:prSet/>
      <dgm:spPr/>
      <dgm:t>
        <a:bodyPr/>
        <a:lstStyle/>
        <a:p>
          <a:endParaRPr lang="en-GB"/>
        </a:p>
      </dgm:t>
    </dgm:pt>
    <dgm:pt modelId="{762169D2-C308-4364-8DF0-D709FF3A309F}" type="pres">
      <dgm:prSet presAssocID="{2FCC1BF8-630A-4DE6-A91B-E38877F2B062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DA94B05C-B338-4A5E-8A1D-4CEEC68E85CF}" type="pres">
      <dgm:prSet presAssocID="{D53B2134-A8C5-460B-83D7-E866FFF46487}" presName="node" presStyleLbl="node1" presStyleIdx="0" presStyleCnt="8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58D3C56D-BAF5-43E6-9AF0-FC74391C21AD}" type="pres">
      <dgm:prSet presAssocID="{084A00C8-57E2-4C82-BE87-A06E9CFCDD15}" presName="sibTrans" presStyleCnt="0"/>
      <dgm:spPr/>
    </dgm:pt>
    <dgm:pt modelId="{9AA35DCF-224C-4ECB-93F4-E7AC61317561}" type="pres">
      <dgm:prSet presAssocID="{22F0505C-46F5-4F67-9E91-E078BBDE8338}" presName="node" presStyleLbl="node1" presStyleIdx="1" presStyleCnt="8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B2FD3C5E-895F-4792-867C-A80F645B2CD1}" type="pres">
      <dgm:prSet presAssocID="{0DB5A84F-E879-4684-ACB6-2B923B0C1AA7}" presName="sibTrans" presStyleCnt="0"/>
      <dgm:spPr/>
    </dgm:pt>
    <dgm:pt modelId="{30D44F14-A7AA-4048-A3E9-E747EE534515}" type="pres">
      <dgm:prSet presAssocID="{6FA8D682-1673-486E-B748-4BACF7F94479}" presName="node" presStyleLbl="node1" presStyleIdx="2" presStyleCnt="8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E4FC9D97-8A9E-4E13-85AF-F6D4502AE6E3}" type="pres">
      <dgm:prSet presAssocID="{95E8C008-23EA-4374-B0F5-5BFA4BDDF5D2}" presName="sibTrans" presStyleCnt="0"/>
      <dgm:spPr/>
    </dgm:pt>
    <dgm:pt modelId="{1F3F0B2F-2956-414B-BF4E-F9D7514253CD}" type="pres">
      <dgm:prSet presAssocID="{F33A93AA-A034-4B65-B324-9BF5E0EA9892}" presName="node" presStyleLbl="node1" presStyleIdx="3" presStyleCnt="8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31A40688-90ED-4F08-9635-1C22B05F7F58}" type="pres">
      <dgm:prSet presAssocID="{4A122D2C-A5B9-4469-B06C-FF2AFBD53E72}" presName="sibTrans" presStyleCnt="0"/>
      <dgm:spPr/>
    </dgm:pt>
    <dgm:pt modelId="{7D522BF2-1D31-4EA7-94BC-662550586454}" type="pres">
      <dgm:prSet presAssocID="{E416CF33-6952-4F15-85A6-41AC53C9A229}" presName="node" presStyleLbl="node1" presStyleIdx="4" presStyleCnt="8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E53A998C-9FCC-442D-A999-DBA5F12297EB}" type="pres">
      <dgm:prSet presAssocID="{7419C205-C05F-4C50-B744-A75E8DE7BFDA}" presName="sibTrans" presStyleCnt="0"/>
      <dgm:spPr/>
    </dgm:pt>
    <dgm:pt modelId="{294A589D-41B2-4C2E-AF91-BB44456B0D41}" type="pres">
      <dgm:prSet presAssocID="{7A684148-00F7-444D-A573-A12204BD05FC}" presName="node" presStyleLbl="node1" presStyleIdx="5" presStyleCnt="8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CA5FB74A-1575-45F8-9DB8-6B4AF469F5B3}" type="pres">
      <dgm:prSet presAssocID="{FAA08B6D-1906-49AB-A695-D508A520EF32}" presName="sibTrans" presStyleCnt="0"/>
      <dgm:spPr/>
    </dgm:pt>
    <dgm:pt modelId="{A676FBF3-7981-4F81-916C-07D763CAB841}" type="pres">
      <dgm:prSet presAssocID="{F0729B03-EC70-4ED3-8CDD-1E32D2F02FC1}" presName="node" presStyleLbl="node1" presStyleIdx="6" presStyleCnt="8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2A040199-9C12-4C62-9C0E-F2BD8CE81275}" type="pres">
      <dgm:prSet presAssocID="{E666E000-F60A-4922-9E5B-BDB8EA55B684}" presName="sibTrans" presStyleCnt="0"/>
      <dgm:spPr/>
    </dgm:pt>
    <dgm:pt modelId="{D43A4370-91CB-4E7C-9E6C-C9AE13A49084}" type="pres">
      <dgm:prSet presAssocID="{1523727A-A165-44A9-A439-3BEC28159081}" presName="node" presStyleLbl="node1" presStyleIdx="7" presStyleCnt="8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D0DDBF57-603D-469D-BC84-D6DBFF568D57}" type="presOf" srcId="{6FA8D682-1673-486E-B748-4BACF7F94479}" destId="{30D44F14-A7AA-4048-A3E9-E747EE534515}" srcOrd="0" destOrd="0" presId="urn:microsoft.com/office/officeart/2005/8/layout/default"/>
    <dgm:cxn modelId="{C0049C23-3391-4E70-80B4-48928A6366CB}" srcId="{2FCC1BF8-630A-4DE6-A91B-E38877F2B062}" destId="{22F0505C-46F5-4F67-9E91-E078BBDE8338}" srcOrd="1" destOrd="0" parTransId="{DE0249D7-E2AF-45F6-86F5-750490ECAFAD}" sibTransId="{0DB5A84F-E879-4684-ACB6-2B923B0C1AA7}"/>
    <dgm:cxn modelId="{01F26A7B-2310-42EE-8FB4-F834E177D95D}" srcId="{2FCC1BF8-630A-4DE6-A91B-E38877F2B062}" destId="{F33A93AA-A034-4B65-B324-9BF5E0EA9892}" srcOrd="3" destOrd="0" parTransId="{3865D925-D910-4F00-83FE-E4DCB781B3CB}" sibTransId="{4A122D2C-A5B9-4469-B06C-FF2AFBD53E72}"/>
    <dgm:cxn modelId="{802E541F-1E84-4664-8BFE-E5D292BAC4AA}" srcId="{2FCC1BF8-630A-4DE6-A91B-E38877F2B062}" destId="{7A684148-00F7-444D-A573-A12204BD05FC}" srcOrd="5" destOrd="0" parTransId="{78780714-3610-4A24-9654-6CB2790F7FF1}" sibTransId="{FAA08B6D-1906-49AB-A695-D508A520EF32}"/>
    <dgm:cxn modelId="{636E58C8-F58C-4DF4-9484-2F7B48CD7B07}" type="presOf" srcId="{2FCC1BF8-630A-4DE6-A91B-E38877F2B062}" destId="{762169D2-C308-4364-8DF0-D709FF3A309F}" srcOrd="0" destOrd="0" presId="urn:microsoft.com/office/officeart/2005/8/layout/default"/>
    <dgm:cxn modelId="{C4E655BE-5FE1-4A16-9B85-80DADBA85AF5}" type="presOf" srcId="{1523727A-A165-44A9-A439-3BEC28159081}" destId="{D43A4370-91CB-4E7C-9E6C-C9AE13A49084}" srcOrd="0" destOrd="0" presId="urn:microsoft.com/office/officeart/2005/8/layout/default"/>
    <dgm:cxn modelId="{F175D2DD-A6AF-4205-AC63-EB5CCCD5A216}" srcId="{2FCC1BF8-630A-4DE6-A91B-E38877F2B062}" destId="{6FA8D682-1673-486E-B748-4BACF7F94479}" srcOrd="2" destOrd="0" parTransId="{EE76480C-8CC4-4001-9A90-2374E5F3EEE0}" sibTransId="{95E8C008-23EA-4374-B0F5-5BFA4BDDF5D2}"/>
    <dgm:cxn modelId="{73C857B9-23F0-49A5-9DDA-F87B14BB6EBB}" srcId="{2FCC1BF8-630A-4DE6-A91B-E38877F2B062}" destId="{D53B2134-A8C5-460B-83D7-E866FFF46487}" srcOrd="0" destOrd="0" parTransId="{438729BA-893F-4B52-B128-6FD6ABA0D24B}" sibTransId="{084A00C8-57E2-4C82-BE87-A06E9CFCDD15}"/>
    <dgm:cxn modelId="{565C3816-E26D-47CA-924A-14919759BEAB}" type="presOf" srcId="{F0729B03-EC70-4ED3-8CDD-1E32D2F02FC1}" destId="{A676FBF3-7981-4F81-916C-07D763CAB841}" srcOrd="0" destOrd="0" presId="urn:microsoft.com/office/officeart/2005/8/layout/default"/>
    <dgm:cxn modelId="{E3DF89E6-E22B-4989-85D8-623935AFD7D6}" srcId="{2FCC1BF8-630A-4DE6-A91B-E38877F2B062}" destId="{F0729B03-EC70-4ED3-8CDD-1E32D2F02FC1}" srcOrd="6" destOrd="0" parTransId="{ED768569-C5C7-4C59-A040-8DA7642B8187}" sibTransId="{E666E000-F60A-4922-9E5B-BDB8EA55B684}"/>
    <dgm:cxn modelId="{34DF0BD4-7A60-48EE-B18A-E2DFD48385D6}" srcId="{2FCC1BF8-630A-4DE6-A91B-E38877F2B062}" destId="{E416CF33-6952-4F15-85A6-41AC53C9A229}" srcOrd="4" destOrd="0" parTransId="{E2D9AD2D-DEA7-4C84-A3D1-2434CA408A30}" sibTransId="{7419C205-C05F-4C50-B744-A75E8DE7BFDA}"/>
    <dgm:cxn modelId="{5A891315-DEF9-41D3-97A3-489FFA8759ED}" type="presOf" srcId="{F33A93AA-A034-4B65-B324-9BF5E0EA9892}" destId="{1F3F0B2F-2956-414B-BF4E-F9D7514253CD}" srcOrd="0" destOrd="0" presId="urn:microsoft.com/office/officeart/2005/8/layout/default"/>
    <dgm:cxn modelId="{09BD1DD9-2B25-4E77-B53D-B1FF3F2332DD}" type="presOf" srcId="{E416CF33-6952-4F15-85A6-41AC53C9A229}" destId="{7D522BF2-1D31-4EA7-94BC-662550586454}" srcOrd="0" destOrd="0" presId="urn:microsoft.com/office/officeart/2005/8/layout/default"/>
    <dgm:cxn modelId="{39A3FED2-C0B9-4B29-8CC5-B83AE2E4BCEC}" srcId="{2FCC1BF8-630A-4DE6-A91B-E38877F2B062}" destId="{1523727A-A165-44A9-A439-3BEC28159081}" srcOrd="7" destOrd="0" parTransId="{07F393DC-EA84-47C3-B2F8-06448F4552A7}" sibTransId="{0A18CD15-CA66-4A4F-9FD2-CF958BE00DD4}"/>
    <dgm:cxn modelId="{9521C3C7-4AC8-41C1-8E99-6CAED0CE94BE}" type="presOf" srcId="{D53B2134-A8C5-460B-83D7-E866FFF46487}" destId="{DA94B05C-B338-4A5E-8A1D-4CEEC68E85CF}" srcOrd="0" destOrd="0" presId="urn:microsoft.com/office/officeart/2005/8/layout/default"/>
    <dgm:cxn modelId="{DA8E13DF-791A-4AE1-934B-C87022B470B6}" type="presOf" srcId="{22F0505C-46F5-4F67-9E91-E078BBDE8338}" destId="{9AA35DCF-224C-4ECB-93F4-E7AC61317561}" srcOrd="0" destOrd="0" presId="urn:microsoft.com/office/officeart/2005/8/layout/default"/>
    <dgm:cxn modelId="{0CCC6756-C200-45D7-B18E-ADE2EBEFEAB0}" type="presOf" srcId="{7A684148-00F7-444D-A573-A12204BD05FC}" destId="{294A589D-41B2-4C2E-AF91-BB44456B0D41}" srcOrd="0" destOrd="0" presId="urn:microsoft.com/office/officeart/2005/8/layout/default"/>
    <dgm:cxn modelId="{0A55D065-1281-440C-A4B4-F9F0192D3E35}" type="presParOf" srcId="{762169D2-C308-4364-8DF0-D709FF3A309F}" destId="{DA94B05C-B338-4A5E-8A1D-4CEEC68E85CF}" srcOrd="0" destOrd="0" presId="urn:microsoft.com/office/officeart/2005/8/layout/default"/>
    <dgm:cxn modelId="{E9913BD5-E5D2-43AF-BA66-153406D1934D}" type="presParOf" srcId="{762169D2-C308-4364-8DF0-D709FF3A309F}" destId="{58D3C56D-BAF5-43E6-9AF0-FC74391C21AD}" srcOrd="1" destOrd="0" presId="urn:microsoft.com/office/officeart/2005/8/layout/default"/>
    <dgm:cxn modelId="{907DD10E-EF58-4F0E-864A-816B8067AA51}" type="presParOf" srcId="{762169D2-C308-4364-8DF0-D709FF3A309F}" destId="{9AA35DCF-224C-4ECB-93F4-E7AC61317561}" srcOrd="2" destOrd="0" presId="urn:microsoft.com/office/officeart/2005/8/layout/default"/>
    <dgm:cxn modelId="{88FC5AE7-155B-484A-AAFA-7056F088752C}" type="presParOf" srcId="{762169D2-C308-4364-8DF0-D709FF3A309F}" destId="{B2FD3C5E-895F-4792-867C-A80F645B2CD1}" srcOrd="3" destOrd="0" presId="urn:microsoft.com/office/officeart/2005/8/layout/default"/>
    <dgm:cxn modelId="{8A9FF704-7DDD-47D4-B8BE-C93299B9576A}" type="presParOf" srcId="{762169D2-C308-4364-8DF0-D709FF3A309F}" destId="{30D44F14-A7AA-4048-A3E9-E747EE534515}" srcOrd="4" destOrd="0" presId="urn:microsoft.com/office/officeart/2005/8/layout/default"/>
    <dgm:cxn modelId="{99993A03-36AE-42BB-9E89-7A98789C750A}" type="presParOf" srcId="{762169D2-C308-4364-8DF0-D709FF3A309F}" destId="{E4FC9D97-8A9E-4E13-85AF-F6D4502AE6E3}" srcOrd="5" destOrd="0" presId="urn:microsoft.com/office/officeart/2005/8/layout/default"/>
    <dgm:cxn modelId="{8BB26C46-3B62-4660-B460-FB396FC8A221}" type="presParOf" srcId="{762169D2-C308-4364-8DF0-D709FF3A309F}" destId="{1F3F0B2F-2956-414B-BF4E-F9D7514253CD}" srcOrd="6" destOrd="0" presId="urn:microsoft.com/office/officeart/2005/8/layout/default"/>
    <dgm:cxn modelId="{E1504300-D79B-451B-A291-4D2DD29F7252}" type="presParOf" srcId="{762169D2-C308-4364-8DF0-D709FF3A309F}" destId="{31A40688-90ED-4F08-9635-1C22B05F7F58}" srcOrd="7" destOrd="0" presId="urn:microsoft.com/office/officeart/2005/8/layout/default"/>
    <dgm:cxn modelId="{5DC17DEA-2A0C-4492-BB5D-1DA58FBC8A18}" type="presParOf" srcId="{762169D2-C308-4364-8DF0-D709FF3A309F}" destId="{7D522BF2-1D31-4EA7-94BC-662550586454}" srcOrd="8" destOrd="0" presId="urn:microsoft.com/office/officeart/2005/8/layout/default"/>
    <dgm:cxn modelId="{1E4435BE-B0AA-46B0-A8DB-506B262D1FB0}" type="presParOf" srcId="{762169D2-C308-4364-8DF0-D709FF3A309F}" destId="{E53A998C-9FCC-442D-A999-DBA5F12297EB}" srcOrd="9" destOrd="0" presId="urn:microsoft.com/office/officeart/2005/8/layout/default"/>
    <dgm:cxn modelId="{CF7417CB-93C2-4FCA-BABE-7FC4E3C0111D}" type="presParOf" srcId="{762169D2-C308-4364-8DF0-D709FF3A309F}" destId="{294A589D-41B2-4C2E-AF91-BB44456B0D41}" srcOrd="10" destOrd="0" presId="urn:microsoft.com/office/officeart/2005/8/layout/default"/>
    <dgm:cxn modelId="{9902BE56-239C-43A2-9B8E-F6476936903B}" type="presParOf" srcId="{762169D2-C308-4364-8DF0-D709FF3A309F}" destId="{CA5FB74A-1575-45F8-9DB8-6B4AF469F5B3}" srcOrd="11" destOrd="0" presId="urn:microsoft.com/office/officeart/2005/8/layout/default"/>
    <dgm:cxn modelId="{1C93F433-8B81-414A-8A36-0206FABB30AA}" type="presParOf" srcId="{762169D2-C308-4364-8DF0-D709FF3A309F}" destId="{A676FBF3-7981-4F81-916C-07D763CAB841}" srcOrd="12" destOrd="0" presId="urn:microsoft.com/office/officeart/2005/8/layout/default"/>
    <dgm:cxn modelId="{9A878403-5D31-47E0-88B1-85526DC39AA5}" type="presParOf" srcId="{762169D2-C308-4364-8DF0-D709FF3A309F}" destId="{2A040199-9C12-4C62-9C0E-F2BD8CE81275}" srcOrd="13" destOrd="0" presId="urn:microsoft.com/office/officeart/2005/8/layout/default"/>
    <dgm:cxn modelId="{95842B69-C990-41BC-878D-01F472699822}" type="presParOf" srcId="{762169D2-C308-4364-8DF0-D709FF3A309F}" destId="{D43A4370-91CB-4E7C-9E6C-C9AE13A49084}" srcOrd="14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98FFC6EB-F24C-4064-90C1-473E3AFF917B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C067923B-ADB4-4C4A-8D74-A7FFD7817127}">
      <dgm:prSet phldrT="[Text]"/>
      <dgm:spPr/>
      <dgm:t>
        <a:bodyPr/>
        <a:lstStyle/>
        <a:p>
          <a:r>
            <a:rPr lang="en-GB" smtClean="0"/>
            <a:t>Sharpness</a:t>
          </a:r>
          <a:endParaRPr lang="en-GB"/>
        </a:p>
      </dgm:t>
    </dgm:pt>
    <dgm:pt modelId="{DB04A28F-F096-4852-85BD-35EA384BF0F8}" type="parTrans" cxnId="{3EE63B34-CB4B-4150-A624-8DBE10082CEB}">
      <dgm:prSet/>
      <dgm:spPr/>
      <dgm:t>
        <a:bodyPr/>
        <a:lstStyle/>
        <a:p>
          <a:endParaRPr lang="en-GB"/>
        </a:p>
      </dgm:t>
    </dgm:pt>
    <dgm:pt modelId="{4D0FF6FD-1FB5-4963-9545-125171B9603C}" type="sibTrans" cxnId="{3EE63B34-CB4B-4150-A624-8DBE10082CEB}">
      <dgm:prSet/>
      <dgm:spPr/>
      <dgm:t>
        <a:bodyPr/>
        <a:lstStyle/>
        <a:p>
          <a:endParaRPr lang="en-GB"/>
        </a:p>
      </dgm:t>
    </dgm:pt>
    <dgm:pt modelId="{A81A89F2-81A0-4E78-8523-AAF8239145E3}">
      <dgm:prSet phldrT="[Text]"/>
      <dgm:spPr/>
      <dgm:t>
        <a:bodyPr/>
        <a:lstStyle/>
        <a:p>
          <a:r>
            <a:rPr lang="en-GB" dirty="0" smtClean="0"/>
            <a:t>Noise</a:t>
          </a:r>
          <a:endParaRPr lang="en-GB" dirty="0"/>
        </a:p>
      </dgm:t>
    </dgm:pt>
    <dgm:pt modelId="{67561988-046E-404E-AFFE-B2F469490D07}" type="parTrans" cxnId="{C3DBB9B2-DB8A-4F18-B4FA-29E399CE73DE}">
      <dgm:prSet/>
      <dgm:spPr/>
      <dgm:t>
        <a:bodyPr/>
        <a:lstStyle/>
        <a:p>
          <a:endParaRPr lang="en-GB"/>
        </a:p>
      </dgm:t>
    </dgm:pt>
    <dgm:pt modelId="{95CEAAD3-DAC2-4110-B3E3-7547CF66E87E}" type="sibTrans" cxnId="{C3DBB9B2-DB8A-4F18-B4FA-29E399CE73DE}">
      <dgm:prSet/>
      <dgm:spPr/>
      <dgm:t>
        <a:bodyPr/>
        <a:lstStyle/>
        <a:p>
          <a:endParaRPr lang="en-GB"/>
        </a:p>
      </dgm:t>
    </dgm:pt>
    <dgm:pt modelId="{CF0C9247-CEA2-423E-B34C-8DD189E99ADA}">
      <dgm:prSet phldrT="[Text]"/>
      <dgm:spPr/>
      <dgm:t>
        <a:bodyPr/>
        <a:lstStyle/>
        <a:p>
          <a:r>
            <a:rPr lang="en-GB" dirty="0" smtClean="0"/>
            <a:t>Dynamic Range</a:t>
          </a:r>
          <a:endParaRPr lang="en-GB" dirty="0"/>
        </a:p>
      </dgm:t>
    </dgm:pt>
    <dgm:pt modelId="{9B6E3899-9620-45A1-99AC-C6A5FD1A58E3}" type="parTrans" cxnId="{4F0B08DA-70E1-4CEA-91DD-90898526F340}">
      <dgm:prSet/>
      <dgm:spPr/>
      <dgm:t>
        <a:bodyPr/>
        <a:lstStyle/>
        <a:p>
          <a:endParaRPr lang="en-GB"/>
        </a:p>
      </dgm:t>
    </dgm:pt>
    <dgm:pt modelId="{4FA0D039-2680-4F5C-968D-BD2F40FF6647}" type="sibTrans" cxnId="{4F0B08DA-70E1-4CEA-91DD-90898526F340}">
      <dgm:prSet/>
      <dgm:spPr/>
      <dgm:t>
        <a:bodyPr/>
        <a:lstStyle/>
        <a:p>
          <a:endParaRPr lang="en-GB"/>
        </a:p>
      </dgm:t>
    </dgm:pt>
    <dgm:pt modelId="{8A8D2192-A6CB-463E-B996-A4DE63A6664E}">
      <dgm:prSet phldrT="[Text]"/>
      <dgm:spPr/>
      <dgm:t>
        <a:bodyPr/>
        <a:lstStyle/>
        <a:p>
          <a:r>
            <a:rPr lang="en-GB" dirty="0" smtClean="0"/>
            <a:t>Tone</a:t>
          </a:r>
          <a:endParaRPr lang="en-GB" dirty="0"/>
        </a:p>
      </dgm:t>
    </dgm:pt>
    <dgm:pt modelId="{53D9D709-0E51-44A1-B8F3-0598F3BF67A9}" type="parTrans" cxnId="{EFBC871A-5357-43DD-A5DE-A108799DAAD2}">
      <dgm:prSet/>
      <dgm:spPr/>
      <dgm:t>
        <a:bodyPr/>
        <a:lstStyle/>
        <a:p>
          <a:endParaRPr lang="en-GB"/>
        </a:p>
      </dgm:t>
    </dgm:pt>
    <dgm:pt modelId="{AA0048C6-FDDD-440E-BA68-F4EE1064713D}" type="sibTrans" cxnId="{EFBC871A-5357-43DD-A5DE-A108799DAAD2}">
      <dgm:prSet/>
      <dgm:spPr/>
      <dgm:t>
        <a:bodyPr/>
        <a:lstStyle/>
        <a:p>
          <a:endParaRPr lang="en-GB"/>
        </a:p>
      </dgm:t>
    </dgm:pt>
    <dgm:pt modelId="{C0BF15D6-B79F-48DE-A486-53A3C969C479}">
      <dgm:prSet phldrT="[Text]"/>
      <dgm:spPr/>
      <dgm:t>
        <a:bodyPr/>
        <a:lstStyle/>
        <a:p>
          <a:r>
            <a:rPr lang="en-GB" dirty="0" smtClean="0"/>
            <a:t>Contrast</a:t>
          </a:r>
          <a:endParaRPr lang="en-GB" dirty="0"/>
        </a:p>
      </dgm:t>
    </dgm:pt>
    <dgm:pt modelId="{A2544E9D-6DD9-454C-9F3F-7703213EB9A3}" type="parTrans" cxnId="{19BC7C36-DFA5-451D-A48E-CA96501267EA}">
      <dgm:prSet/>
      <dgm:spPr/>
      <dgm:t>
        <a:bodyPr/>
        <a:lstStyle/>
        <a:p>
          <a:endParaRPr lang="en-GB"/>
        </a:p>
      </dgm:t>
    </dgm:pt>
    <dgm:pt modelId="{5B488D84-DABF-4339-AD74-C8E850906E07}" type="sibTrans" cxnId="{19BC7C36-DFA5-451D-A48E-CA96501267EA}">
      <dgm:prSet/>
      <dgm:spPr/>
      <dgm:t>
        <a:bodyPr/>
        <a:lstStyle/>
        <a:p>
          <a:endParaRPr lang="en-GB"/>
        </a:p>
      </dgm:t>
    </dgm:pt>
    <dgm:pt modelId="{E2B7594D-C067-44A4-8D32-D2E7812F69ED}">
      <dgm:prSet phldrT="[Text]"/>
      <dgm:spPr/>
      <dgm:t>
        <a:bodyPr/>
        <a:lstStyle/>
        <a:p>
          <a:r>
            <a:rPr lang="en-GB" dirty="0" smtClean="0"/>
            <a:t>Colour</a:t>
          </a:r>
          <a:endParaRPr lang="en-GB" dirty="0"/>
        </a:p>
      </dgm:t>
    </dgm:pt>
    <dgm:pt modelId="{2757204B-5542-492B-8E6E-FA0F031D6119}" type="parTrans" cxnId="{BF4F4734-01BC-4F05-8570-8E3E70E74EFE}">
      <dgm:prSet/>
      <dgm:spPr/>
      <dgm:t>
        <a:bodyPr/>
        <a:lstStyle/>
        <a:p>
          <a:endParaRPr lang="en-GB"/>
        </a:p>
      </dgm:t>
    </dgm:pt>
    <dgm:pt modelId="{4FD92E66-2915-4E74-A065-5735ABFAC13A}" type="sibTrans" cxnId="{BF4F4734-01BC-4F05-8570-8E3E70E74EFE}">
      <dgm:prSet/>
      <dgm:spPr/>
      <dgm:t>
        <a:bodyPr/>
        <a:lstStyle/>
        <a:p>
          <a:endParaRPr lang="en-GB"/>
        </a:p>
      </dgm:t>
    </dgm:pt>
    <dgm:pt modelId="{ED96DBEC-491F-43F6-BA31-133C53054B10}">
      <dgm:prSet phldrT="[Text]"/>
      <dgm:spPr/>
      <dgm:t>
        <a:bodyPr/>
        <a:lstStyle/>
        <a:p>
          <a:r>
            <a:rPr lang="en-GB" dirty="0" smtClean="0"/>
            <a:t>Distortion</a:t>
          </a:r>
          <a:endParaRPr lang="en-GB" dirty="0"/>
        </a:p>
      </dgm:t>
    </dgm:pt>
    <dgm:pt modelId="{4E4EE47F-EC3B-4E9E-B5B9-E478C1FAFC75}" type="parTrans" cxnId="{61403101-1113-4B3A-AFDE-ED6DB34E13D7}">
      <dgm:prSet/>
      <dgm:spPr/>
      <dgm:t>
        <a:bodyPr/>
        <a:lstStyle/>
        <a:p>
          <a:endParaRPr lang="en-GB"/>
        </a:p>
      </dgm:t>
    </dgm:pt>
    <dgm:pt modelId="{C33C3562-A51A-4BB0-B081-1E3AA0129CFB}" type="sibTrans" cxnId="{61403101-1113-4B3A-AFDE-ED6DB34E13D7}">
      <dgm:prSet/>
      <dgm:spPr/>
      <dgm:t>
        <a:bodyPr/>
        <a:lstStyle/>
        <a:p>
          <a:endParaRPr lang="en-GB"/>
        </a:p>
      </dgm:t>
    </dgm:pt>
    <dgm:pt modelId="{68284430-D999-40FA-98F8-330CBE798F33}">
      <dgm:prSet phldrT="[Text]"/>
      <dgm:spPr/>
      <dgm:t>
        <a:bodyPr/>
        <a:lstStyle/>
        <a:p>
          <a:r>
            <a:rPr lang="en-GB" dirty="0" smtClean="0"/>
            <a:t>Vignette</a:t>
          </a:r>
          <a:endParaRPr lang="en-GB" dirty="0"/>
        </a:p>
      </dgm:t>
    </dgm:pt>
    <dgm:pt modelId="{2522C039-DF34-414C-8046-AA91206DC9FE}" type="parTrans" cxnId="{E615E21F-98AE-46CA-9E42-034CDEA7A66E}">
      <dgm:prSet/>
      <dgm:spPr/>
      <dgm:t>
        <a:bodyPr/>
        <a:lstStyle/>
        <a:p>
          <a:endParaRPr lang="en-GB"/>
        </a:p>
      </dgm:t>
    </dgm:pt>
    <dgm:pt modelId="{344B313D-1921-4312-A768-D0631A8B8C65}" type="sibTrans" cxnId="{E615E21F-98AE-46CA-9E42-034CDEA7A66E}">
      <dgm:prSet/>
      <dgm:spPr/>
      <dgm:t>
        <a:bodyPr/>
        <a:lstStyle/>
        <a:p>
          <a:endParaRPr lang="en-GB"/>
        </a:p>
      </dgm:t>
    </dgm:pt>
    <dgm:pt modelId="{48F13660-A1C1-4CD3-9763-6774416B89F0}">
      <dgm:prSet phldrT="[Text]"/>
      <dgm:spPr/>
      <dgm:t>
        <a:bodyPr/>
        <a:lstStyle/>
        <a:p>
          <a:r>
            <a:rPr lang="en-GB" dirty="0" smtClean="0"/>
            <a:t>Exposure</a:t>
          </a:r>
          <a:endParaRPr lang="en-GB" dirty="0"/>
        </a:p>
      </dgm:t>
    </dgm:pt>
    <dgm:pt modelId="{128A87F0-738C-49F2-9353-B8EBB21A3E37}" type="parTrans" cxnId="{8699564B-EBE0-4B76-A198-40EDD0A6DE91}">
      <dgm:prSet/>
      <dgm:spPr/>
      <dgm:t>
        <a:bodyPr/>
        <a:lstStyle/>
        <a:p>
          <a:endParaRPr lang="en-GB"/>
        </a:p>
      </dgm:t>
    </dgm:pt>
    <dgm:pt modelId="{0029CA44-C426-4352-B088-5BF81F44B32C}" type="sibTrans" cxnId="{8699564B-EBE0-4B76-A198-40EDD0A6DE91}">
      <dgm:prSet/>
      <dgm:spPr/>
      <dgm:t>
        <a:bodyPr/>
        <a:lstStyle/>
        <a:p>
          <a:endParaRPr lang="en-GB"/>
        </a:p>
      </dgm:t>
    </dgm:pt>
    <dgm:pt modelId="{C492AB38-EF4B-4D81-80E5-7EF46C45D579}">
      <dgm:prSet phldrT="[Text]"/>
      <dgm:spPr/>
      <dgm:t>
        <a:bodyPr/>
        <a:lstStyle/>
        <a:p>
          <a:r>
            <a:rPr lang="en-GB" dirty="0" smtClean="0"/>
            <a:t>Chromatic Aberration</a:t>
          </a:r>
          <a:endParaRPr lang="en-GB" dirty="0"/>
        </a:p>
      </dgm:t>
    </dgm:pt>
    <dgm:pt modelId="{2A0AE807-B554-4886-9A04-19A53E943904}" type="parTrans" cxnId="{6D2E0BA6-3D5D-423B-9866-C7898A7814E8}">
      <dgm:prSet/>
      <dgm:spPr/>
      <dgm:t>
        <a:bodyPr/>
        <a:lstStyle/>
        <a:p>
          <a:endParaRPr lang="en-GB"/>
        </a:p>
      </dgm:t>
    </dgm:pt>
    <dgm:pt modelId="{B20A54E1-AF30-4F31-AFB0-A30DA5E63B43}" type="sibTrans" cxnId="{6D2E0BA6-3D5D-423B-9866-C7898A7814E8}">
      <dgm:prSet/>
      <dgm:spPr/>
      <dgm:t>
        <a:bodyPr/>
        <a:lstStyle/>
        <a:p>
          <a:endParaRPr lang="en-GB"/>
        </a:p>
      </dgm:t>
    </dgm:pt>
    <dgm:pt modelId="{5524D980-2DE4-4295-855E-B8F359CABE58}">
      <dgm:prSet phldrT="[Text]"/>
      <dgm:spPr/>
      <dgm:t>
        <a:bodyPr/>
        <a:lstStyle/>
        <a:p>
          <a:r>
            <a:rPr lang="en-GB" dirty="0" smtClean="0"/>
            <a:t>Lens Flare</a:t>
          </a:r>
          <a:endParaRPr lang="en-GB" dirty="0"/>
        </a:p>
      </dgm:t>
    </dgm:pt>
    <dgm:pt modelId="{64BB9074-7259-4A50-901F-D6505C59DAD8}" type="parTrans" cxnId="{FBA06A1C-69A3-42F1-8936-D894D73FC730}">
      <dgm:prSet/>
      <dgm:spPr/>
      <dgm:t>
        <a:bodyPr/>
        <a:lstStyle/>
        <a:p>
          <a:endParaRPr lang="en-GB"/>
        </a:p>
      </dgm:t>
    </dgm:pt>
    <dgm:pt modelId="{85A72F91-AB45-4C7B-9B31-D32C5B828C4D}" type="sibTrans" cxnId="{FBA06A1C-69A3-42F1-8936-D894D73FC730}">
      <dgm:prSet/>
      <dgm:spPr/>
      <dgm:t>
        <a:bodyPr/>
        <a:lstStyle/>
        <a:p>
          <a:endParaRPr lang="en-GB"/>
        </a:p>
      </dgm:t>
    </dgm:pt>
    <dgm:pt modelId="{F7D2E2E8-7132-4D91-BB72-F3FD8CE0E117}">
      <dgm:prSet phldrT="[Text]"/>
      <dgm:spPr/>
      <dgm:t>
        <a:bodyPr/>
        <a:lstStyle/>
        <a:p>
          <a:r>
            <a:rPr lang="en-GB" dirty="0" smtClean="0"/>
            <a:t>Artefacts</a:t>
          </a:r>
          <a:endParaRPr lang="en-GB" dirty="0"/>
        </a:p>
      </dgm:t>
    </dgm:pt>
    <dgm:pt modelId="{299967E6-1DBE-4346-9A5D-8207AA4823CF}" type="parTrans" cxnId="{C255EAC5-508E-4317-8284-3C8E33E305E6}">
      <dgm:prSet/>
      <dgm:spPr/>
      <dgm:t>
        <a:bodyPr/>
        <a:lstStyle/>
        <a:p>
          <a:endParaRPr lang="en-GB"/>
        </a:p>
      </dgm:t>
    </dgm:pt>
    <dgm:pt modelId="{3696728D-EC30-4897-9B92-D98E456936F7}" type="sibTrans" cxnId="{C255EAC5-508E-4317-8284-3C8E33E305E6}">
      <dgm:prSet/>
      <dgm:spPr/>
      <dgm:t>
        <a:bodyPr/>
        <a:lstStyle/>
        <a:p>
          <a:endParaRPr lang="en-GB"/>
        </a:p>
      </dgm:t>
    </dgm:pt>
    <dgm:pt modelId="{54C70FAA-48D4-48A1-8E98-31B5CC410190}" type="pres">
      <dgm:prSet presAssocID="{98FFC6EB-F24C-4064-90C1-473E3AFF917B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CB4C945D-12C3-4914-B16B-1172B5DA15D7}" type="pres">
      <dgm:prSet presAssocID="{C067923B-ADB4-4C4A-8D74-A7FFD7817127}" presName="node" presStyleLbl="node1" presStyleIdx="0" presStyleCnt="12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B29ED44D-892E-41F0-AA76-4C87ECB7A6CA}" type="pres">
      <dgm:prSet presAssocID="{4D0FF6FD-1FB5-4963-9545-125171B9603C}" presName="sibTrans" presStyleCnt="0"/>
      <dgm:spPr/>
    </dgm:pt>
    <dgm:pt modelId="{E80CCD69-068C-4DE8-8FCB-74DAEF8EA250}" type="pres">
      <dgm:prSet presAssocID="{A81A89F2-81A0-4E78-8523-AAF8239145E3}" presName="node" presStyleLbl="node1" presStyleIdx="1" presStyleCnt="12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F29D8618-913F-41B4-A27C-3F8AC062FC63}" type="pres">
      <dgm:prSet presAssocID="{95CEAAD3-DAC2-4110-B3E3-7547CF66E87E}" presName="sibTrans" presStyleCnt="0"/>
      <dgm:spPr/>
    </dgm:pt>
    <dgm:pt modelId="{EB395C51-C46A-408A-B9AF-7F398393B725}" type="pres">
      <dgm:prSet presAssocID="{CF0C9247-CEA2-423E-B34C-8DD189E99ADA}" presName="node" presStyleLbl="node1" presStyleIdx="2" presStyleCnt="12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C209B191-4328-4D42-B9C8-23CEF597D9D2}" type="pres">
      <dgm:prSet presAssocID="{4FA0D039-2680-4F5C-968D-BD2F40FF6647}" presName="sibTrans" presStyleCnt="0"/>
      <dgm:spPr/>
    </dgm:pt>
    <dgm:pt modelId="{B4E94B47-143E-474F-98EF-AD155EBEB325}" type="pres">
      <dgm:prSet presAssocID="{8A8D2192-A6CB-463E-B996-A4DE63A6664E}" presName="node" presStyleLbl="node1" presStyleIdx="3" presStyleCnt="12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A80E4D17-60A6-433A-A22F-600792907B94}" type="pres">
      <dgm:prSet presAssocID="{AA0048C6-FDDD-440E-BA68-F4EE1064713D}" presName="sibTrans" presStyleCnt="0"/>
      <dgm:spPr/>
    </dgm:pt>
    <dgm:pt modelId="{C0DC0E6D-DBBB-4B23-97B2-06862A79D4C0}" type="pres">
      <dgm:prSet presAssocID="{C0BF15D6-B79F-48DE-A486-53A3C969C479}" presName="node" presStyleLbl="node1" presStyleIdx="4" presStyleCnt="12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38B1171A-6C5C-47BB-9AB0-3E797A3DF404}" type="pres">
      <dgm:prSet presAssocID="{5B488D84-DABF-4339-AD74-C8E850906E07}" presName="sibTrans" presStyleCnt="0"/>
      <dgm:spPr/>
    </dgm:pt>
    <dgm:pt modelId="{3D7C367A-2881-42D8-9A6B-AC723011FB0E}" type="pres">
      <dgm:prSet presAssocID="{E2B7594D-C067-44A4-8D32-D2E7812F69ED}" presName="node" presStyleLbl="node1" presStyleIdx="5" presStyleCnt="12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7EEEE9FA-F576-4AE2-B9C4-B3D7AA253BFA}" type="pres">
      <dgm:prSet presAssocID="{4FD92E66-2915-4E74-A065-5735ABFAC13A}" presName="sibTrans" presStyleCnt="0"/>
      <dgm:spPr/>
    </dgm:pt>
    <dgm:pt modelId="{9EA35CC5-615E-4C76-B445-155D0FDBB2AB}" type="pres">
      <dgm:prSet presAssocID="{ED96DBEC-491F-43F6-BA31-133C53054B10}" presName="node" presStyleLbl="node1" presStyleIdx="6" presStyleCnt="12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B333CFC4-DCDB-4180-844D-07F337A2EC4F}" type="pres">
      <dgm:prSet presAssocID="{C33C3562-A51A-4BB0-B081-1E3AA0129CFB}" presName="sibTrans" presStyleCnt="0"/>
      <dgm:spPr/>
    </dgm:pt>
    <dgm:pt modelId="{E86893FD-91AE-48C7-B098-D33B72571DD6}" type="pres">
      <dgm:prSet presAssocID="{68284430-D999-40FA-98F8-330CBE798F33}" presName="node" presStyleLbl="node1" presStyleIdx="7" presStyleCnt="12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1FFEB905-EC14-4928-81F2-5F06ABBF53F9}" type="pres">
      <dgm:prSet presAssocID="{344B313D-1921-4312-A768-D0631A8B8C65}" presName="sibTrans" presStyleCnt="0"/>
      <dgm:spPr/>
    </dgm:pt>
    <dgm:pt modelId="{77D5C9D0-56A7-448F-9D26-8FCC224F236F}" type="pres">
      <dgm:prSet presAssocID="{48F13660-A1C1-4CD3-9763-6774416B89F0}" presName="node" presStyleLbl="node1" presStyleIdx="8" presStyleCnt="12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B4C7E8FB-C3FC-402A-BAE1-5E2812166A36}" type="pres">
      <dgm:prSet presAssocID="{0029CA44-C426-4352-B088-5BF81F44B32C}" presName="sibTrans" presStyleCnt="0"/>
      <dgm:spPr/>
    </dgm:pt>
    <dgm:pt modelId="{A451BCB3-A4BC-4CD7-899F-D821BAF40356}" type="pres">
      <dgm:prSet presAssocID="{C492AB38-EF4B-4D81-80E5-7EF46C45D579}" presName="node" presStyleLbl="node1" presStyleIdx="9" presStyleCnt="12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69B72E10-D025-4164-9AC0-F87C3AAEE113}" type="pres">
      <dgm:prSet presAssocID="{B20A54E1-AF30-4F31-AFB0-A30DA5E63B43}" presName="sibTrans" presStyleCnt="0"/>
      <dgm:spPr/>
    </dgm:pt>
    <dgm:pt modelId="{459381E5-4A3E-4A17-B2B2-3A18D16ED565}" type="pres">
      <dgm:prSet presAssocID="{5524D980-2DE4-4295-855E-B8F359CABE58}" presName="node" presStyleLbl="node1" presStyleIdx="10" presStyleCnt="12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27B66265-2A61-4816-8DD0-A2CE2F93D818}" type="pres">
      <dgm:prSet presAssocID="{85A72F91-AB45-4C7B-9B31-D32C5B828C4D}" presName="sibTrans" presStyleCnt="0"/>
      <dgm:spPr/>
    </dgm:pt>
    <dgm:pt modelId="{AC354073-3365-4F32-B0F3-B4C88B1E7C0C}" type="pres">
      <dgm:prSet presAssocID="{F7D2E2E8-7132-4D91-BB72-F3FD8CE0E117}" presName="node" presStyleLbl="node1" presStyleIdx="11" presStyleCnt="12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C827ECDA-56C1-42B2-96E4-17164EDF7D45}" type="presOf" srcId="{5524D980-2DE4-4295-855E-B8F359CABE58}" destId="{459381E5-4A3E-4A17-B2B2-3A18D16ED565}" srcOrd="0" destOrd="0" presId="urn:microsoft.com/office/officeart/2005/8/layout/default"/>
    <dgm:cxn modelId="{8699564B-EBE0-4B76-A198-40EDD0A6DE91}" srcId="{98FFC6EB-F24C-4064-90C1-473E3AFF917B}" destId="{48F13660-A1C1-4CD3-9763-6774416B89F0}" srcOrd="8" destOrd="0" parTransId="{128A87F0-738C-49F2-9353-B8EBB21A3E37}" sibTransId="{0029CA44-C426-4352-B088-5BF81F44B32C}"/>
    <dgm:cxn modelId="{E615E21F-98AE-46CA-9E42-034CDEA7A66E}" srcId="{98FFC6EB-F24C-4064-90C1-473E3AFF917B}" destId="{68284430-D999-40FA-98F8-330CBE798F33}" srcOrd="7" destOrd="0" parTransId="{2522C039-DF34-414C-8046-AA91206DC9FE}" sibTransId="{344B313D-1921-4312-A768-D0631A8B8C65}"/>
    <dgm:cxn modelId="{C3DBB9B2-DB8A-4F18-B4FA-29E399CE73DE}" srcId="{98FFC6EB-F24C-4064-90C1-473E3AFF917B}" destId="{A81A89F2-81A0-4E78-8523-AAF8239145E3}" srcOrd="1" destOrd="0" parTransId="{67561988-046E-404E-AFFE-B2F469490D07}" sibTransId="{95CEAAD3-DAC2-4110-B3E3-7547CF66E87E}"/>
    <dgm:cxn modelId="{BF4F4734-01BC-4F05-8570-8E3E70E74EFE}" srcId="{98FFC6EB-F24C-4064-90C1-473E3AFF917B}" destId="{E2B7594D-C067-44A4-8D32-D2E7812F69ED}" srcOrd="5" destOrd="0" parTransId="{2757204B-5542-492B-8E6E-FA0F031D6119}" sibTransId="{4FD92E66-2915-4E74-A065-5735ABFAC13A}"/>
    <dgm:cxn modelId="{19BC7C36-DFA5-451D-A48E-CA96501267EA}" srcId="{98FFC6EB-F24C-4064-90C1-473E3AFF917B}" destId="{C0BF15D6-B79F-48DE-A486-53A3C969C479}" srcOrd="4" destOrd="0" parTransId="{A2544E9D-6DD9-454C-9F3F-7703213EB9A3}" sibTransId="{5B488D84-DABF-4339-AD74-C8E850906E07}"/>
    <dgm:cxn modelId="{B905E8F0-FCA1-427D-A609-B56EAE27D219}" type="presOf" srcId="{C492AB38-EF4B-4D81-80E5-7EF46C45D579}" destId="{A451BCB3-A4BC-4CD7-899F-D821BAF40356}" srcOrd="0" destOrd="0" presId="urn:microsoft.com/office/officeart/2005/8/layout/default"/>
    <dgm:cxn modelId="{DFCF77EA-D3B1-4BD4-B278-8607EACBBDA2}" type="presOf" srcId="{48F13660-A1C1-4CD3-9763-6774416B89F0}" destId="{77D5C9D0-56A7-448F-9D26-8FCC224F236F}" srcOrd="0" destOrd="0" presId="urn:microsoft.com/office/officeart/2005/8/layout/default"/>
    <dgm:cxn modelId="{EFBC871A-5357-43DD-A5DE-A108799DAAD2}" srcId="{98FFC6EB-F24C-4064-90C1-473E3AFF917B}" destId="{8A8D2192-A6CB-463E-B996-A4DE63A6664E}" srcOrd="3" destOrd="0" parTransId="{53D9D709-0E51-44A1-B8F3-0598F3BF67A9}" sibTransId="{AA0048C6-FDDD-440E-BA68-F4EE1064713D}"/>
    <dgm:cxn modelId="{20D03324-291F-4CC9-9823-DA1BA7E61CCE}" type="presOf" srcId="{F7D2E2E8-7132-4D91-BB72-F3FD8CE0E117}" destId="{AC354073-3365-4F32-B0F3-B4C88B1E7C0C}" srcOrd="0" destOrd="0" presId="urn:microsoft.com/office/officeart/2005/8/layout/default"/>
    <dgm:cxn modelId="{25C8F1C1-FAB4-4AD2-915A-00DCC98DAB78}" type="presOf" srcId="{ED96DBEC-491F-43F6-BA31-133C53054B10}" destId="{9EA35CC5-615E-4C76-B445-155D0FDBB2AB}" srcOrd="0" destOrd="0" presId="urn:microsoft.com/office/officeart/2005/8/layout/default"/>
    <dgm:cxn modelId="{FBA06A1C-69A3-42F1-8936-D894D73FC730}" srcId="{98FFC6EB-F24C-4064-90C1-473E3AFF917B}" destId="{5524D980-2DE4-4295-855E-B8F359CABE58}" srcOrd="10" destOrd="0" parTransId="{64BB9074-7259-4A50-901F-D6505C59DAD8}" sibTransId="{85A72F91-AB45-4C7B-9B31-D32C5B828C4D}"/>
    <dgm:cxn modelId="{2142B815-47FD-44C6-A555-AA46A98F389D}" type="presOf" srcId="{68284430-D999-40FA-98F8-330CBE798F33}" destId="{E86893FD-91AE-48C7-B098-D33B72571DD6}" srcOrd="0" destOrd="0" presId="urn:microsoft.com/office/officeart/2005/8/layout/default"/>
    <dgm:cxn modelId="{D0C21607-9F89-4AA3-A9C1-3AB6ED76483B}" type="presOf" srcId="{E2B7594D-C067-44A4-8D32-D2E7812F69ED}" destId="{3D7C367A-2881-42D8-9A6B-AC723011FB0E}" srcOrd="0" destOrd="0" presId="urn:microsoft.com/office/officeart/2005/8/layout/default"/>
    <dgm:cxn modelId="{C255EAC5-508E-4317-8284-3C8E33E305E6}" srcId="{98FFC6EB-F24C-4064-90C1-473E3AFF917B}" destId="{F7D2E2E8-7132-4D91-BB72-F3FD8CE0E117}" srcOrd="11" destOrd="0" parTransId="{299967E6-1DBE-4346-9A5D-8207AA4823CF}" sibTransId="{3696728D-EC30-4897-9B92-D98E456936F7}"/>
    <dgm:cxn modelId="{0F241CC9-2A18-4914-9443-55DA03FDD5A3}" type="presOf" srcId="{A81A89F2-81A0-4E78-8523-AAF8239145E3}" destId="{E80CCD69-068C-4DE8-8FCB-74DAEF8EA250}" srcOrd="0" destOrd="0" presId="urn:microsoft.com/office/officeart/2005/8/layout/default"/>
    <dgm:cxn modelId="{61403101-1113-4B3A-AFDE-ED6DB34E13D7}" srcId="{98FFC6EB-F24C-4064-90C1-473E3AFF917B}" destId="{ED96DBEC-491F-43F6-BA31-133C53054B10}" srcOrd="6" destOrd="0" parTransId="{4E4EE47F-EC3B-4E9E-B5B9-E478C1FAFC75}" sibTransId="{C33C3562-A51A-4BB0-B081-1E3AA0129CFB}"/>
    <dgm:cxn modelId="{0B7DFD0F-2FF4-44D0-9363-69921A67366B}" type="presOf" srcId="{8A8D2192-A6CB-463E-B996-A4DE63A6664E}" destId="{B4E94B47-143E-474F-98EF-AD155EBEB325}" srcOrd="0" destOrd="0" presId="urn:microsoft.com/office/officeart/2005/8/layout/default"/>
    <dgm:cxn modelId="{3862D0CA-CA72-4811-9991-EF865C5A8155}" type="presOf" srcId="{CF0C9247-CEA2-423E-B34C-8DD189E99ADA}" destId="{EB395C51-C46A-408A-B9AF-7F398393B725}" srcOrd="0" destOrd="0" presId="urn:microsoft.com/office/officeart/2005/8/layout/default"/>
    <dgm:cxn modelId="{E096B088-A325-4EBA-9A44-AD69EA768470}" type="presOf" srcId="{C067923B-ADB4-4C4A-8D74-A7FFD7817127}" destId="{CB4C945D-12C3-4914-B16B-1172B5DA15D7}" srcOrd="0" destOrd="0" presId="urn:microsoft.com/office/officeart/2005/8/layout/default"/>
    <dgm:cxn modelId="{3EE63B34-CB4B-4150-A624-8DBE10082CEB}" srcId="{98FFC6EB-F24C-4064-90C1-473E3AFF917B}" destId="{C067923B-ADB4-4C4A-8D74-A7FFD7817127}" srcOrd="0" destOrd="0" parTransId="{DB04A28F-F096-4852-85BD-35EA384BF0F8}" sibTransId="{4D0FF6FD-1FB5-4963-9545-125171B9603C}"/>
    <dgm:cxn modelId="{CCBD0DA9-8234-4894-BF29-B0AC07767A27}" type="presOf" srcId="{C0BF15D6-B79F-48DE-A486-53A3C969C479}" destId="{C0DC0E6D-DBBB-4B23-97B2-06862A79D4C0}" srcOrd="0" destOrd="0" presId="urn:microsoft.com/office/officeart/2005/8/layout/default"/>
    <dgm:cxn modelId="{4F0B08DA-70E1-4CEA-91DD-90898526F340}" srcId="{98FFC6EB-F24C-4064-90C1-473E3AFF917B}" destId="{CF0C9247-CEA2-423E-B34C-8DD189E99ADA}" srcOrd="2" destOrd="0" parTransId="{9B6E3899-9620-45A1-99AC-C6A5FD1A58E3}" sibTransId="{4FA0D039-2680-4F5C-968D-BD2F40FF6647}"/>
    <dgm:cxn modelId="{DC41CA50-B35E-455F-B070-05D076168A2C}" type="presOf" srcId="{98FFC6EB-F24C-4064-90C1-473E3AFF917B}" destId="{54C70FAA-48D4-48A1-8E98-31B5CC410190}" srcOrd="0" destOrd="0" presId="urn:microsoft.com/office/officeart/2005/8/layout/default"/>
    <dgm:cxn modelId="{6D2E0BA6-3D5D-423B-9866-C7898A7814E8}" srcId="{98FFC6EB-F24C-4064-90C1-473E3AFF917B}" destId="{C492AB38-EF4B-4D81-80E5-7EF46C45D579}" srcOrd="9" destOrd="0" parTransId="{2A0AE807-B554-4886-9A04-19A53E943904}" sibTransId="{B20A54E1-AF30-4F31-AFB0-A30DA5E63B43}"/>
    <dgm:cxn modelId="{53A83DE3-F643-44A2-AF69-F7580E6B583D}" type="presParOf" srcId="{54C70FAA-48D4-48A1-8E98-31B5CC410190}" destId="{CB4C945D-12C3-4914-B16B-1172B5DA15D7}" srcOrd="0" destOrd="0" presId="urn:microsoft.com/office/officeart/2005/8/layout/default"/>
    <dgm:cxn modelId="{E5F13E5F-23BA-45BF-A9C0-A0043B8C5FB5}" type="presParOf" srcId="{54C70FAA-48D4-48A1-8E98-31B5CC410190}" destId="{B29ED44D-892E-41F0-AA76-4C87ECB7A6CA}" srcOrd="1" destOrd="0" presId="urn:microsoft.com/office/officeart/2005/8/layout/default"/>
    <dgm:cxn modelId="{EE1D7D5D-A53C-4709-B271-81BEE709FD34}" type="presParOf" srcId="{54C70FAA-48D4-48A1-8E98-31B5CC410190}" destId="{E80CCD69-068C-4DE8-8FCB-74DAEF8EA250}" srcOrd="2" destOrd="0" presId="urn:microsoft.com/office/officeart/2005/8/layout/default"/>
    <dgm:cxn modelId="{5597952D-4653-4190-B72B-E6D83AFC10E6}" type="presParOf" srcId="{54C70FAA-48D4-48A1-8E98-31B5CC410190}" destId="{F29D8618-913F-41B4-A27C-3F8AC062FC63}" srcOrd="3" destOrd="0" presId="urn:microsoft.com/office/officeart/2005/8/layout/default"/>
    <dgm:cxn modelId="{430BAF1E-CE7A-43F9-A15F-D7CE6E491EA2}" type="presParOf" srcId="{54C70FAA-48D4-48A1-8E98-31B5CC410190}" destId="{EB395C51-C46A-408A-B9AF-7F398393B725}" srcOrd="4" destOrd="0" presId="urn:microsoft.com/office/officeart/2005/8/layout/default"/>
    <dgm:cxn modelId="{2400CD46-DA24-4A62-82DC-F8CBA64B38D2}" type="presParOf" srcId="{54C70FAA-48D4-48A1-8E98-31B5CC410190}" destId="{C209B191-4328-4D42-B9C8-23CEF597D9D2}" srcOrd="5" destOrd="0" presId="urn:microsoft.com/office/officeart/2005/8/layout/default"/>
    <dgm:cxn modelId="{C41219FC-3D62-49B2-B127-F103F385B59F}" type="presParOf" srcId="{54C70FAA-48D4-48A1-8E98-31B5CC410190}" destId="{B4E94B47-143E-474F-98EF-AD155EBEB325}" srcOrd="6" destOrd="0" presId="urn:microsoft.com/office/officeart/2005/8/layout/default"/>
    <dgm:cxn modelId="{81075E93-8C6F-444D-9EE7-946146ED04BA}" type="presParOf" srcId="{54C70FAA-48D4-48A1-8E98-31B5CC410190}" destId="{A80E4D17-60A6-433A-A22F-600792907B94}" srcOrd="7" destOrd="0" presId="urn:microsoft.com/office/officeart/2005/8/layout/default"/>
    <dgm:cxn modelId="{73DB63D3-0924-4FCB-B34C-CBC0A6482126}" type="presParOf" srcId="{54C70FAA-48D4-48A1-8E98-31B5CC410190}" destId="{C0DC0E6D-DBBB-4B23-97B2-06862A79D4C0}" srcOrd="8" destOrd="0" presId="urn:microsoft.com/office/officeart/2005/8/layout/default"/>
    <dgm:cxn modelId="{E8FF161E-AD16-4769-8446-7876A46F46E9}" type="presParOf" srcId="{54C70FAA-48D4-48A1-8E98-31B5CC410190}" destId="{38B1171A-6C5C-47BB-9AB0-3E797A3DF404}" srcOrd="9" destOrd="0" presId="urn:microsoft.com/office/officeart/2005/8/layout/default"/>
    <dgm:cxn modelId="{B0673D60-5491-43C5-B299-1EC4084DED82}" type="presParOf" srcId="{54C70FAA-48D4-48A1-8E98-31B5CC410190}" destId="{3D7C367A-2881-42D8-9A6B-AC723011FB0E}" srcOrd="10" destOrd="0" presId="urn:microsoft.com/office/officeart/2005/8/layout/default"/>
    <dgm:cxn modelId="{98A64B8A-D2A3-45EE-AF4B-7D7372DBA46C}" type="presParOf" srcId="{54C70FAA-48D4-48A1-8E98-31B5CC410190}" destId="{7EEEE9FA-F576-4AE2-B9C4-B3D7AA253BFA}" srcOrd="11" destOrd="0" presId="urn:microsoft.com/office/officeart/2005/8/layout/default"/>
    <dgm:cxn modelId="{53381D9B-9306-4E78-A6C7-649B03A5296E}" type="presParOf" srcId="{54C70FAA-48D4-48A1-8E98-31B5CC410190}" destId="{9EA35CC5-615E-4C76-B445-155D0FDBB2AB}" srcOrd="12" destOrd="0" presId="urn:microsoft.com/office/officeart/2005/8/layout/default"/>
    <dgm:cxn modelId="{3C4458C3-7D45-421A-8E7B-2CD7BB73C387}" type="presParOf" srcId="{54C70FAA-48D4-48A1-8E98-31B5CC410190}" destId="{B333CFC4-DCDB-4180-844D-07F337A2EC4F}" srcOrd="13" destOrd="0" presId="urn:microsoft.com/office/officeart/2005/8/layout/default"/>
    <dgm:cxn modelId="{CDE4217A-4881-4754-8201-FFE983B64416}" type="presParOf" srcId="{54C70FAA-48D4-48A1-8E98-31B5CC410190}" destId="{E86893FD-91AE-48C7-B098-D33B72571DD6}" srcOrd="14" destOrd="0" presId="urn:microsoft.com/office/officeart/2005/8/layout/default"/>
    <dgm:cxn modelId="{541F7596-B7D2-43F2-98E9-5223F57C7836}" type="presParOf" srcId="{54C70FAA-48D4-48A1-8E98-31B5CC410190}" destId="{1FFEB905-EC14-4928-81F2-5F06ABBF53F9}" srcOrd="15" destOrd="0" presId="urn:microsoft.com/office/officeart/2005/8/layout/default"/>
    <dgm:cxn modelId="{FE39FA3C-D922-4BC4-B119-01529CF27718}" type="presParOf" srcId="{54C70FAA-48D4-48A1-8E98-31B5CC410190}" destId="{77D5C9D0-56A7-448F-9D26-8FCC224F236F}" srcOrd="16" destOrd="0" presId="urn:microsoft.com/office/officeart/2005/8/layout/default"/>
    <dgm:cxn modelId="{867ED9F1-EF27-484C-94B6-AFB74203DAB5}" type="presParOf" srcId="{54C70FAA-48D4-48A1-8E98-31B5CC410190}" destId="{B4C7E8FB-C3FC-402A-BAE1-5E2812166A36}" srcOrd="17" destOrd="0" presId="urn:microsoft.com/office/officeart/2005/8/layout/default"/>
    <dgm:cxn modelId="{E95CBB7A-CDF3-4665-A143-D66488480A10}" type="presParOf" srcId="{54C70FAA-48D4-48A1-8E98-31B5CC410190}" destId="{A451BCB3-A4BC-4CD7-899F-D821BAF40356}" srcOrd="18" destOrd="0" presId="urn:microsoft.com/office/officeart/2005/8/layout/default"/>
    <dgm:cxn modelId="{A128DBC6-FCEC-40D5-B4D1-FAE77044A17E}" type="presParOf" srcId="{54C70FAA-48D4-48A1-8E98-31B5CC410190}" destId="{69B72E10-D025-4164-9AC0-F87C3AAEE113}" srcOrd="19" destOrd="0" presId="urn:microsoft.com/office/officeart/2005/8/layout/default"/>
    <dgm:cxn modelId="{04461DEE-2ACC-4303-8733-5E0484FCC21B}" type="presParOf" srcId="{54C70FAA-48D4-48A1-8E98-31B5CC410190}" destId="{459381E5-4A3E-4A17-B2B2-3A18D16ED565}" srcOrd="20" destOrd="0" presId="urn:microsoft.com/office/officeart/2005/8/layout/default"/>
    <dgm:cxn modelId="{034E1EBD-FC70-48F8-9E8B-E3506A922CFD}" type="presParOf" srcId="{54C70FAA-48D4-48A1-8E98-31B5CC410190}" destId="{27B66265-2A61-4816-8DD0-A2CE2F93D818}" srcOrd="21" destOrd="0" presId="urn:microsoft.com/office/officeart/2005/8/layout/default"/>
    <dgm:cxn modelId="{C1DA5B14-5020-4EA6-9EBE-EA9C3740A579}" type="presParOf" srcId="{54C70FAA-48D4-48A1-8E98-31B5CC410190}" destId="{AC354073-3365-4F32-B0F3-B4C88B1E7C0C}" srcOrd="22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E620F75E-2E19-42DA-B53F-B47261BB0958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B1CE85F5-1D1F-43F0-92CC-23E3FD0330E3}">
      <dgm:prSet phldrT="[Text]"/>
      <dgm:spPr/>
      <dgm:t>
        <a:bodyPr/>
        <a:lstStyle/>
        <a:p>
          <a:r>
            <a:rPr lang="en-GB" dirty="0" smtClean="0"/>
            <a:t>Turbine / Blade</a:t>
          </a:r>
          <a:endParaRPr lang="en-GB" dirty="0"/>
        </a:p>
      </dgm:t>
    </dgm:pt>
    <dgm:pt modelId="{011E20D8-7B35-47D8-B944-6047D379671C}" type="parTrans" cxnId="{AD74913B-5B98-4179-9847-2357B7168D90}">
      <dgm:prSet/>
      <dgm:spPr/>
      <dgm:t>
        <a:bodyPr/>
        <a:lstStyle/>
        <a:p>
          <a:endParaRPr lang="en-GB"/>
        </a:p>
      </dgm:t>
    </dgm:pt>
    <dgm:pt modelId="{C2CB7583-C098-4876-9143-B57C9C9925D6}" type="sibTrans" cxnId="{AD74913B-5B98-4179-9847-2357B7168D90}">
      <dgm:prSet/>
      <dgm:spPr/>
      <dgm:t>
        <a:bodyPr/>
        <a:lstStyle/>
        <a:p>
          <a:endParaRPr lang="en-GB"/>
        </a:p>
      </dgm:t>
    </dgm:pt>
    <dgm:pt modelId="{027DC3A5-2DE4-4853-9252-0D74D3000F32}">
      <dgm:prSet/>
      <dgm:spPr/>
      <dgm:t>
        <a:bodyPr/>
        <a:lstStyle/>
        <a:p>
          <a:r>
            <a:rPr lang="en-GB" dirty="0" smtClean="0"/>
            <a:t>Time and date</a:t>
          </a:r>
        </a:p>
      </dgm:t>
    </dgm:pt>
    <dgm:pt modelId="{0A66682E-E0BA-4949-AA5B-055663F53B0F}" type="parTrans" cxnId="{978F5657-9882-46F0-888F-1F015C61A835}">
      <dgm:prSet/>
      <dgm:spPr/>
      <dgm:t>
        <a:bodyPr/>
        <a:lstStyle/>
        <a:p>
          <a:endParaRPr lang="en-GB"/>
        </a:p>
      </dgm:t>
    </dgm:pt>
    <dgm:pt modelId="{F14F0045-8ED8-4C21-8214-3BDC30379D0F}" type="sibTrans" cxnId="{978F5657-9882-46F0-888F-1F015C61A835}">
      <dgm:prSet/>
      <dgm:spPr/>
      <dgm:t>
        <a:bodyPr/>
        <a:lstStyle/>
        <a:p>
          <a:endParaRPr lang="en-GB"/>
        </a:p>
      </dgm:t>
    </dgm:pt>
    <dgm:pt modelId="{512AE467-2406-4C87-B9E2-C33CA03DCD8F}">
      <dgm:prSet/>
      <dgm:spPr/>
      <dgm:t>
        <a:bodyPr/>
        <a:lstStyle/>
        <a:p>
          <a:r>
            <a:rPr lang="en-GB" dirty="0" smtClean="0"/>
            <a:t>Location on the blade (which side)</a:t>
          </a:r>
        </a:p>
      </dgm:t>
    </dgm:pt>
    <dgm:pt modelId="{EE3C8587-322D-4885-B0D0-3352FD953E01}" type="parTrans" cxnId="{224B8565-4F40-4F5A-815C-38AF786CE2C7}">
      <dgm:prSet/>
      <dgm:spPr/>
      <dgm:t>
        <a:bodyPr/>
        <a:lstStyle/>
        <a:p>
          <a:endParaRPr lang="en-GB"/>
        </a:p>
      </dgm:t>
    </dgm:pt>
    <dgm:pt modelId="{437E506C-7CEC-4823-8E07-3ABBBD577183}" type="sibTrans" cxnId="{224B8565-4F40-4F5A-815C-38AF786CE2C7}">
      <dgm:prSet/>
      <dgm:spPr/>
      <dgm:t>
        <a:bodyPr/>
        <a:lstStyle/>
        <a:p>
          <a:endParaRPr lang="en-GB"/>
        </a:p>
      </dgm:t>
    </dgm:pt>
    <dgm:pt modelId="{0EB0195C-7BBA-4662-874B-682E3676E271}">
      <dgm:prSet/>
      <dgm:spPr/>
      <dgm:t>
        <a:bodyPr/>
        <a:lstStyle/>
        <a:p>
          <a:r>
            <a:rPr lang="en-GB" smtClean="0"/>
            <a:t>Position on the blade (span)</a:t>
          </a:r>
          <a:endParaRPr lang="en-GB" dirty="0" smtClean="0"/>
        </a:p>
      </dgm:t>
    </dgm:pt>
    <dgm:pt modelId="{BF0B7113-172F-440F-9FFF-60CFF1F3974C}" type="parTrans" cxnId="{DC125ECA-C7FF-4916-B2C4-9F9BE6D52CF6}">
      <dgm:prSet/>
      <dgm:spPr/>
      <dgm:t>
        <a:bodyPr/>
        <a:lstStyle/>
        <a:p>
          <a:endParaRPr lang="en-GB"/>
        </a:p>
      </dgm:t>
    </dgm:pt>
    <dgm:pt modelId="{ABB857F9-E9BD-4CD6-8B83-F2C9A7F77688}" type="sibTrans" cxnId="{DC125ECA-C7FF-4916-B2C4-9F9BE6D52CF6}">
      <dgm:prSet/>
      <dgm:spPr/>
      <dgm:t>
        <a:bodyPr/>
        <a:lstStyle/>
        <a:p>
          <a:endParaRPr lang="en-GB"/>
        </a:p>
      </dgm:t>
    </dgm:pt>
    <dgm:pt modelId="{FCC68F1D-13BE-40A8-8E1E-38D7151B2A3A}">
      <dgm:prSet/>
      <dgm:spPr/>
      <dgm:t>
        <a:bodyPr/>
        <a:lstStyle/>
        <a:p>
          <a:r>
            <a:rPr lang="en-GB" dirty="0" smtClean="0"/>
            <a:t>Size (diameter or width x height)</a:t>
          </a:r>
        </a:p>
      </dgm:t>
    </dgm:pt>
    <dgm:pt modelId="{B60ADC43-3F90-417A-9EEB-1A872F1D39D1}" type="parTrans" cxnId="{4F953979-AF4D-4A1C-A5CE-B9E15C182195}">
      <dgm:prSet/>
      <dgm:spPr/>
      <dgm:t>
        <a:bodyPr/>
        <a:lstStyle/>
        <a:p>
          <a:endParaRPr lang="en-GB"/>
        </a:p>
      </dgm:t>
    </dgm:pt>
    <dgm:pt modelId="{85873638-C360-47F8-8AEC-D925628EE180}" type="sibTrans" cxnId="{4F953979-AF4D-4A1C-A5CE-B9E15C182195}">
      <dgm:prSet/>
      <dgm:spPr/>
      <dgm:t>
        <a:bodyPr/>
        <a:lstStyle/>
        <a:p>
          <a:endParaRPr lang="en-GB"/>
        </a:p>
      </dgm:t>
    </dgm:pt>
    <dgm:pt modelId="{5DD221A6-53FA-4D21-AB33-4CBA4C02EA72}">
      <dgm:prSet/>
      <dgm:spPr/>
      <dgm:t>
        <a:bodyPr/>
        <a:lstStyle/>
        <a:p>
          <a:r>
            <a:rPr lang="en-GB" dirty="0" smtClean="0"/>
            <a:t>Orientation</a:t>
          </a:r>
        </a:p>
      </dgm:t>
    </dgm:pt>
    <dgm:pt modelId="{5977BB7D-209C-4AC3-8DAB-43892DCBC554}" type="parTrans" cxnId="{7E608556-6A7B-4A8D-AB27-C4A4A978AEE3}">
      <dgm:prSet/>
      <dgm:spPr/>
      <dgm:t>
        <a:bodyPr/>
        <a:lstStyle/>
        <a:p>
          <a:endParaRPr lang="en-GB"/>
        </a:p>
      </dgm:t>
    </dgm:pt>
    <dgm:pt modelId="{7B562413-6848-4E72-B8BD-C57D4A4C8CBE}" type="sibTrans" cxnId="{7E608556-6A7B-4A8D-AB27-C4A4A978AEE3}">
      <dgm:prSet/>
      <dgm:spPr/>
      <dgm:t>
        <a:bodyPr/>
        <a:lstStyle/>
        <a:p>
          <a:endParaRPr lang="en-GB"/>
        </a:p>
      </dgm:t>
    </dgm:pt>
    <dgm:pt modelId="{66241037-3A18-4019-A218-93C68154C8D2}" type="pres">
      <dgm:prSet presAssocID="{E620F75E-2E19-42DA-B53F-B47261BB0958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821B4581-D8BC-4517-87CC-C564EAA5E7D6}" type="pres">
      <dgm:prSet presAssocID="{B1CE85F5-1D1F-43F0-92CC-23E3FD0330E3}" presName="node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7D8AB704-A438-4664-BC57-C30C801F9E01}" type="pres">
      <dgm:prSet presAssocID="{C2CB7583-C098-4876-9143-B57C9C9925D6}" presName="sibTrans" presStyleCnt="0"/>
      <dgm:spPr/>
    </dgm:pt>
    <dgm:pt modelId="{DA721CA7-E646-4C0E-8287-C8D391F73089}" type="pres">
      <dgm:prSet presAssocID="{027DC3A5-2DE4-4853-9252-0D74D3000F32}" presName="node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CB85EFA0-2B24-480A-8D46-80A02F623331}" type="pres">
      <dgm:prSet presAssocID="{F14F0045-8ED8-4C21-8214-3BDC30379D0F}" presName="sibTrans" presStyleCnt="0"/>
      <dgm:spPr/>
    </dgm:pt>
    <dgm:pt modelId="{75C963C6-7935-427E-A81D-76E5215CA606}" type="pres">
      <dgm:prSet presAssocID="{512AE467-2406-4C87-B9E2-C33CA03DCD8F}" presName="node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60A7E9D0-2D95-4BC7-B40D-D34A85611AA7}" type="pres">
      <dgm:prSet presAssocID="{437E506C-7CEC-4823-8E07-3ABBBD577183}" presName="sibTrans" presStyleCnt="0"/>
      <dgm:spPr/>
    </dgm:pt>
    <dgm:pt modelId="{57DEE3CE-A856-473B-9996-EA292B1E6831}" type="pres">
      <dgm:prSet presAssocID="{0EB0195C-7BBA-4662-874B-682E3676E271}" presName="node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5F0C6B6F-99ED-4106-8CB6-6F71A715F274}" type="pres">
      <dgm:prSet presAssocID="{ABB857F9-E9BD-4CD6-8B83-F2C9A7F77688}" presName="sibTrans" presStyleCnt="0"/>
      <dgm:spPr/>
    </dgm:pt>
    <dgm:pt modelId="{E135FAAF-5197-4E20-B7FA-B92B66928108}" type="pres">
      <dgm:prSet presAssocID="{FCC68F1D-13BE-40A8-8E1E-38D7151B2A3A}" presName="node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9A6EC17B-8850-4F44-BC72-2EE5304199CA}" type="pres">
      <dgm:prSet presAssocID="{85873638-C360-47F8-8AEC-D925628EE180}" presName="sibTrans" presStyleCnt="0"/>
      <dgm:spPr/>
    </dgm:pt>
    <dgm:pt modelId="{B83B3FF4-B73E-4210-8F7B-F3972995414D}" type="pres">
      <dgm:prSet presAssocID="{5DD221A6-53FA-4D21-AB33-4CBA4C02EA72}" presName="node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381BF2E0-D01F-4D78-82EC-44F51B96252A}" type="presOf" srcId="{5DD221A6-53FA-4D21-AB33-4CBA4C02EA72}" destId="{B83B3FF4-B73E-4210-8F7B-F3972995414D}" srcOrd="0" destOrd="0" presId="urn:microsoft.com/office/officeart/2005/8/layout/default"/>
    <dgm:cxn modelId="{DC125ECA-C7FF-4916-B2C4-9F9BE6D52CF6}" srcId="{E620F75E-2E19-42DA-B53F-B47261BB0958}" destId="{0EB0195C-7BBA-4662-874B-682E3676E271}" srcOrd="3" destOrd="0" parTransId="{BF0B7113-172F-440F-9FFF-60CFF1F3974C}" sibTransId="{ABB857F9-E9BD-4CD6-8B83-F2C9A7F77688}"/>
    <dgm:cxn modelId="{40BC4956-45CB-44D6-BF68-636AFD98514B}" type="presOf" srcId="{027DC3A5-2DE4-4853-9252-0D74D3000F32}" destId="{DA721CA7-E646-4C0E-8287-C8D391F73089}" srcOrd="0" destOrd="0" presId="urn:microsoft.com/office/officeart/2005/8/layout/default"/>
    <dgm:cxn modelId="{AD74913B-5B98-4179-9847-2357B7168D90}" srcId="{E620F75E-2E19-42DA-B53F-B47261BB0958}" destId="{B1CE85F5-1D1F-43F0-92CC-23E3FD0330E3}" srcOrd="0" destOrd="0" parTransId="{011E20D8-7B35-47D8-B944-6047D379671C}" sibTransId="{C2CB7583-C098-4876-9143-B57C9C9925D6}"/>
    <dgm:cxn modelId="{978F5657-9882-46F0-888F-1F015C61A835}" srcId="{E620F75E-2E19-42DA-B53F-B47261BB0958}" destId="{027DC3A5-2DE4-4853-9252-0D74D3000F32}" srcOrd="1" destOrd="0" parTransId="{0A66682E-E0BA-4949-AA5B-055663F53B0F}" sibTransId="{F14F0045-8ED8-4C21-8214-3BDC30379D0F}"/>
    <dgm:cxn modelId="{7E608556-6A7B-4A8D-AB27-C4A4A978AEE3}" srcId="{E620F75E-2E19-42DA-B53F-B47261BB0958}" destId="{5DD221A6-53FA-4D21-AB33-4CBA4C02EA72}" srcOrd="5" destOrd="0" parTransId="{5977BB7D-209C-4AC3-8DAB-43892DCBC554}" sibTransId="{7B562413-6848-4E72-B8BD-C57D4A4C8CBE}"/>
    <dgm:cxn modelId="{4F953979-AF4D-4A1C-A5CE-B9E15C182195}" srcId="{E620F75E-2E19-42DA-B53F-B47261BB0958}" destId="{FCC68F1D-13BE-40A8-8E1E-38D7151B2A3A}" srcOrd="4" destOrd="0" parTransId="{B60ADC43-3F90-417A-9EEB-1A872F1D39D1}" sibTransId="{85873638-C360-47F8-8AEC-D925628EE180}"/>
    <dgm:cxn modelId="{DB8BD3DE-FEAF-496A-A2B1-02DA911491F6}" type="presOf" srcId="{0EB0195C-7BBA-4662-874B-682E3676E271}" destId="{57DEE3CE-A856-473B-9996-EA292B1E6831}" srcOrd="0" destOrd="0" presId="urn:microsoft.com/office/officeart/2005/8/layout/default"/>
    <dgm:cxn modelId="{3A996C63-A5E2-4FD5-95FC-500A45E0BBA6}" type="presOf" srcId="{FCC68F1D-13BE-40A8-8E1E-38D7151B2A3A}" destId="{E135FAAF-5197-4E20-B7FA-B92B66928108}" srcOrd="0" destOrd="0" presId="urn:microsoft.com/office/officeart/2005/8/layout/default"/>
    <dgm:cxn modelId="{6FCEBC81-2416-409E-BA24-3D4BB1F852CA}" type="presOf" srcId="{E620F75E-2E19-42DA-B53F-B47261BB0958}" destId="{66241037-3A18-4019-A218-93C68154C8D2}" srcOrd="0" destOrd="0" presId="urn:microsoft.com/office/officeart/2005/8/layout/default"/>
    <dgm:cxn modelId="{A07CF9F2-BE2C-40A1-B093-1FBF7481D8DE}" type="presOf" srcId="{B1CE85F5-1D1F-43F0-92CC-23E3FD0330E3}" destId="{821B4581-D8BC-4517-87CC-C564EAA5E7D6}" srcOrd="0" destOrd="0" presId="urn:microsoft.com/office/officeart/2005/8/layout/default"/>
    <dgm:cxn modelId="{224B8565-4F40-4F5A-815C-38AF786CE2C7}" srcId="{E620F75E-2E19-42DA-B53F-B47261BB0958}" destId="{512AE467-2406-4C87-B9E2-C33CA03DCD8F}" srcOrd="2" destOrd="0" parTransId="{EE3C8587-322D-4885-B0D0-3352FD953E01}" sibTransId="{437E506C-7CEC-4823-8E07-3ABBBD577183}"/>
    <dgm:cxn modelId="{AB161D57-4C67-4946-95A7-A0A24988F81A}" type="presOf" srcId="{512AE467-2406-4C87-B9E2-C33CA03DCD8F}" destId="{75C963C6-7935-427E-A81D-76E5215CA606}" srcOrd="0" destOrd="0" presId="urn:microsoft.com/office/officeart/2005/8/layout/default"/>
    <dgm:cxn modelId="{B6CF80FE-5512-44DC-9B2F-A94C01F5F21D}" type="presParOf" srcId="{66241037-3A18-4019-A218-93C68154C8D2}" destId="{821B4581-D8BC-4517-87CC-C564EAA5E7D6}" srcOrd="0" destOrd="0" presId="urn:microsoft.com/office/officeart/2005/8/layout/default"/>
    <dgm:cxn modelId="{60B29EB9-5EC2-4014-A312-8AB40D0CDAEC}" type="presParOf" srcId="{66241037-3A18-4019-A218-93C68154C8D2}" destId="{7D8AB704-A438-4664-BC57-C30C801F9E01}" srcOrd="1" destOrd="0" presId="urn:microsoft.com/office/officeart/2005/8/layout/default"/>
    <dgm:cxn modelId="{B4C735CA-4698-4A88-A6F8-37C1CA3BC8C4}" type="presParOf" srcId="{66241037-3A18-4019-A218-93C68154C8D2}" destId="{DA721CA7-E646-4C0E-8287-C8D391F73089}" srcOrd="2" destOrd="0" presId="urn:microsoft.com/office/officeart/2005/8/layout/default"/>
    <dgm:cxn modelId="{FF364261-0BBF-43F7-B4D8-8C65EEBD09C1}" type="presParOf" srcId="{66241037-3A18-4019-A218-93C68154C8D2}" destId="{CB85EFA0-2B24-480A-8D46-80A02F623331}" srcOrd="3" destOrd="0" presId="urn:microsoft.com/office/officeart/2005/8/layout/default"/>
    <dgm:cxn modelId="{8C869DA2-28B0-4C84-8457-311BE3B66FF8}" type="presParOf" srcId="{66241037-3A18-4019-A218-93C68154C8D2}" destId="{75C963C6-7935-427E-A81D-76E5215CA606}" srcOrd="4" destOrd="0" presId="urn:microsoft.com/office/officeart/2005/8/layout/default"/>
    <dgm:cxn modelId="{CAD34EEF-A134-4E59-9442-4372FBD3280A}" type="presParOf" srcId="{66241037-3A18-4019-A218-93C68154C8D2}" destId="{60A7E9D0-2D95-4BC7-B40D-D34A85611AA7}" srcOrd="5" destOrd="0" presId="urn:microsoft.com/office/officeart/2005/8/layout/default"/>
    <dgm:cxn modelId="{1984BC42-92D2-4282-A49A-0FF471261316}" type="presParOf" srcId="{66241037-3A18-4019-A218-93C68154C8D2}" destId="{57DEE3CE-A856-473B-9996-EA292B1E6831}" srcOrd="6" destOrd="0" presId="urn:microsoft.com/office/officeart/2005/8/layout/default"/>
    <dgm:cxn modelId="{DFF1F588-DBF2-4FD4-8592-5BBEEA366E08}" type="presParOf" srcId="{66241037-3A18-4019-A218-93C68154C8D2}" destId="{5F0C6B6F-99ED-4106-8CB6-6F71A715F274}" srcOrd="7" destOrd="0" presId="urn:microsoft.com/office/officeart/2005/8/layout/default"/>
    <dgm:cxn modelId="{4B38CC19-2535-4FCC-9339-BA0D0BF64EFE}" type="presParOf" srcId="{66241037-3A18-4019-A218-93C68154C8D2}" destId="{E135FAAF-5197-4E20-B7FA-B92B66928108}" srcOrd="8" destOrd="0" presId="urn:microsoft.com/office/officeart/2005/8/layout/default"/>
    <dgm:cxn modelId="{7CC07B5A-84EA-484E-9E7B-FE92F99EE966}" type="presParOf" srcId="{66241037-3A18-4019-A218-93C68154C8D2}" destId="{9A6EC17B-8850-4F44-BC72-2EE5304199CA}" srcOrd="9" destOrd="0" presId="urn:microsoft.com/office/officeart/2005/8/layout/default"/>
    <dgm:cxn modelId="{80319A31-1069-4AD6-8107-04C47D52D935}" type="presParOf" srcId="{66241037-3A18-4019-A218-93C68154C8D2}" destId="{B83B3FF4-B73E-4210-8F7B-F3972995414D}" srcOrd="10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E158769A-CF75-4305-8D7A-2CA6B78F9085}" type="doc">
      <dgm:prSet loTypeId="urn:microsoft.com/office/officeart/2005/8/layout/arrow3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8E4139F3-F0C6-44A8-89C7-72BD56EC4D40}">
      <dgm:prSet phldrT="[Text]"/>
      <dgm:spPr/>
      <dgm:t>
        <a:bodyPr/>
        <a:lstStyle/>
        <a:p>
          <a:r>
            <a:rPr lang="en-GB" b="1" dirty="0" smtClean="0">
              <a:solidFill>
                <a:schemeClr val="accent3"/>
              </a:solidFill>
            </a:rPr>
            <a:t>Practicalities</a:t>
          </a:r>
          <a:endParaRPr lang="en-GB" b="1" dirty="0">
            <a:solidFill>
              <a:schemeClr val="accent3"/>
            </a:solidFill>
          </a:endParaRPr>
        </a:p>
      </dgm:t>
    </dgm:pt>
    <dgm:pt modelId="{21781686-7992-4140-A5E2-EE8B39E06813}" type="parTrans" cxnId="{A7FDE9D8-8019-4FAB-B1F5-A87C815885EC}">
      <dgm:prSet/>
      <dgm:spPr/>
      <dgm:t>
        <a:bodyPr/>
        <a:lstStyle/>
        <a:p>
          <a:endParaRPr lang="en-GB"/>
        </a:p>
      </dgm:t>
    </dgm:pt>
    <dgm:pt modelId="{0E3457C7-F6B7-4CF4-B85C-3104EF3052DA}" type="sibTrans" cxnId="{A7FDE9D8-8019-4FAB-B1F5-A87C815885EC}">
      <dgm:prSet/>
      <dgm:spPr/>
      <dgm:t>
        <a:bodyPr/>
        <a:lstStyle/>
        <a:p>
          <a:endParaRPr lang="en-GB"/>
        </a:p>
      </dgm:t>
    </dgm:pt>
    <dgm:pt modelId="{B80E1C87-4CCE-434B-A47C-1F64AABE89F6}">
      <dgm:prSet/>
      <dgm:spPr/>
      <dgm:t>
        <a:bodyPr/>
        <a:lstStyle/>
        <a:p>
          <a:r>
            <a:rPr lang="en-GB" dirty="0" smtClean="0"/>
            <a:t>Site constraints</a:t>
          </a:r>
          <a:endParaRPr lang="en-GB" dirty="0"/>
        </a:p>
      </dgm:t>
    </dgm:pt>
    <dgm:pt modelId="{CAAC4A1D-455C-4BF6-9A66-5ADA1301AEA7}" type="parTrans" cxnId="{8664985C-A100-4BA0-AD7A-8452E1F5B4D9}">
      <dgm:prSet/>
      <dgm:spPr/>
      <dgm:t>
        <a:bodyPr/>
        <a:lstStyle/>
        <a:p>
          <a:endParaRPr lang="en-GB"/>
        </a:p>
      </dgm:t>
    </dgm:pt>
    <dgm:pt modelId="{14BCD459-6D67-4361-99F8-6D32BF7CC552}" type="sibTrans" cxnId="{8664985C-A100-4BA0-AD7A-8452E1F5B4D9}">
      <dgm:prSet/>
      <dgm:spPr/>
      <dgm:t>
        <a:bodyPr/>
        <a:lstStyle/>
        <a:p>
          <a:endParaRPr lang="en-GB"/>
        </a:p>
      </dgm:t>
    </dgm:pt>
    <dgm:pt modelId="{8D7638D9-9EFD-459F-A50F-F74F472B58EA}">
      <dgm:prSet/>
      <dgm:spPr/>
      <dgm:t>
        <a:bodyPr/>
        <a:lstStyle/>
        <a:p>
          <a:r>
            <a:rPr lang="en-GB" dirty="0" smtClean="0"/>
            <a:t>Time / Crew / Resources…</a:t>
          </a:r>
          <a:endParaRPr lang="en-GB" dirty="0"/>
        </a:p>
      </dgm:t>
    </dgm:pt>
    <dgm:pt modelId="{182EAAFD-7528-4190-9D94-B050B09F762B}" type="parTrans" cxnId="{4C350C58-B87C-4552-A0FC-A995F91ED6A3}">
      <dgm:prSet/>
      <dgm:spPr/>
      <dgm:t>
        <a:bodyPr/>
        <a:lstStyle/>
        <a:p>
          <a:endParaRPr lang="en-GB"/>
        </a:p>
      </dgm:t>
    </dgm:pt>
    <dgm:pt modelId="{343489D2-9A38-4F8F-82B1-7B28A31F1E32}" type="sibTrans" cxnId="{4C350C58-B87C-4552-A0FC-A995F91ED6A3}">
      <dgm:prSet/>
      <dgm:spPr/>
      <dgm:t>
        <a:bodyPr/>
        <a:lstStyle/>
        <a:p>
          <a:endParaRPr lang="en-GB"/>
        </a:p>
      </dgm:t>
    </dgm:pt>
    <dgm:pt modelId="{92D19BB7-E1AF-499F-A566-33C75B3FD0DF}">
      <dgm:prSet/>
      <dgm:spPr/>
      <dgm:t>
        <a:bodyPr/>
        <a:lstStyle/>
        <a:p>
          <a:r>
            <a:rPr lang="en-GB" dirty="0" smtClean="0"/>
            <a:t>Environmental conditions</a:t>
          </a:r>
          <a:endParaRPr lang="en-GB" dirty="0"/>
        </a:p>
      </dgm:t>
    </dgm:pt>
    <dgm:pt modelId="{C74DB104-348A-4021-AF9E-C135FABD7007}" type="sibTrans" cxnId="{C18FAFA7-F126-453F-A934-F9CDFD1A6A10}">
      <dgm:prSet/>
      <dgm:spPr/>
      <dgm:t>
        <a:bodyPr/>
        <a:lstStyle/>
        <a:p>
          <a:endParaRPr lang="en-GB"/>
        </a:p>
      </dgm:t>
    </dgm:pt>
    <dgm:pt modelId="{B73F35A8-16C5-4413-92BB-EE2976448DEE}" type="parTrans" cxnId="{C18FAFA7-F126-453F-A934-F9CDFD1A6A10}">
      <dgm:prSet/>
      <dgm:spPr/>
      <dgm:t>
        <a:bodyPr/>
        <a:lstStyle/>
        <a:p>
          <a:endParaRPr lang="en-GB"/>
        </a:p>
      </dgm:t>
    </dgm:pt>
    <dgm:pt modelId="{53A078C9-FC4D-464F-AC7B-9A4A7159E2AF}">
      <dgm:prSet phldrT="[Text]"/>
      <dgm:spPr/>
      <dgm:t>
        <a:bodyPr/>
        <a:lstStyle/>
        <a:p>
          <a:r>
            <a:rPr lang="en-GB" dirty="0" smtClean="0"/>
            <a:t>Image Quality</a:t>
          </a:r>
          <a:endParaRPr lang="en-GB" dirty="0"/>
        </a:p>
      </dgm:t>
    </dgm:pt>
    <dgm:pt modelId="{4635789A-32FA-4F09-8E5F-84B096A0E62C}">
      <dgm:prSet phldrT="[Text]"/>
      <dgm:spPr/>
      <dgm:t>
        <a:bodyPr/>
        <a:lstStyle/>
        <a:p>
          <a:r>
            <a:rPr lang="en-GB" b="1" dirty="0" smtClean="0">
              <a:solidFill>
                <a:schemeClr val="accent3"/>
              </a:solidFill>
            </a:rPr>
            <a:t>Quality</a:t>
          </a:r>
          <a:endParaRPr lang="en-GB" b="1" dirty="0">
            <a:solidFill>
              <a:schemeClr val="accent3"/>
            </a:solidFill>
          </a:endParaRPr>
        </a:p>
      </dgm:t>
    </dgm:pt>
    <dgm:pt modelId="{8A35B28A-0376-43C0-8E61-ED5F043F29F7}" type="sibTrans" cxnId="{ACD83E9C-E179-4A93-98CE-2A49B2989794}">
      <dgm:prSet/>
      <dgm:spPr/>
      <dgm:t>
        <a:bodyPr/>
        <a:lstStyle/>
        <a:p>
          <a:endParaRPr lang="en-GB"/>
        </a:p>
      </dgm:t>
    </dgm:pt>
    <dgm:pt modelId="{954A3997-C650-4DB0-9FFA-42A599324CE1}" type="parTrans" cxnId="{ACD83E9C-E179-4A93-98CE-2A49B2989794}">
      <dgm:prSet/>
      <dgm:spPr/>
      <dgm:t>
        <a:bodyPr/>
        <a:lstStyle/>
        <a:p>
          <a:endParaRPr lang="en-GB"/>
        </a:p>
      </dgm:t>
    </dgm:pt>
    <dgm:pt modelId="{B001EA24-E142-4E4C-83B2-8BBB78C7C862}" type="sibTrans" cxnId="{ECEF21C5-B049-4D3E-8EE2-33C6F64FFF96}">
      <dgm:prSet/>
      <dgm:spPr/>
      <dgm:t>
        <a:bodyPr/>
        <a:lstStyle/>
        <a:p>
          <a:endParaRPr lang="en-GB"/>
        </a:p>
      </dgm:t>
    </dgm:pt>
    <dgm:pt modelId="{DED6A011-122E-4BCB-9BE5-303DFE12826B}" type="parTrans" cxnId="{ECEF21C5-B049-4D3E-8EE2-33C6F64FFF96}">
      <dgm:prSet/>
      <dgm:spPr/>
      <dgm:t>
        <a:bodyPr/>
        <a:lstStyle/>
        <a:p>
          <a:endParaRPr lang="en-GB"/>
        </a:p>
      </dgm:t>
    </dgm:pt>
    <dgm:pt modelId="{AC1CC34D-BF43-48AC-8EE8-DE58373CB66C}">
      <dgm:prSet/>
      <dgm:spPr/>
      <dgm:t>
        <a:bodyPr/>
        <a:lstStyle/>
        <a:p>
          <a:r>
            <a:rPr lang="en-GB" dirty="0" smtClean="0"/>
            <a:t>Piloting / Automation</a:t>
          </a:r>
          <a:endParaRPr lang="en-GB" dirty="0"/>
        </a:p>
      </dgm:t>
    </dgm:pt>
    <dgm:pt modelId="{982ABCB3-C7F9-4F77-916E-2A3F5CEF57C0}" type="parTrans" cxnId="{126F0873-7065-48F8-A43E-12554F8C1460}">
      <dgm:prSet/>
      <dgm:spPr/>
      <dgm:t>
        <a:bodyPr/>
        <a:lstStyle/>
        <a:p>
          <a:endParaRPr lang="en-GB"/>
        </a:p>
      </dgm:t>
    </dgm:pt>
    <dgm:pt modelId="{5B5A6449-F25C-44A1-B1E1-A1598AFBFECC}" type="sibTrans" cxnId="{126F0873-7065-48F8-A43E-12554F8C1460}">
      <dgm:prSet/>
      <dgm:spPr/>
      <dgm:t>
        <a:bodyPr/>
        <a:lstStyle/>
        <a:p>
          <a:endParaRPr lang="en-GB"/>
        </a:p>
      </dgm:t>
    </dgm:pt>
    <dgm:pt modelId="{8685A4E1-C0CC-42F3-96B5-9FC105A5625E}">
      <dgm:prSet phldrT="[Text]"/>
      <dgm:spPr/>
      <dgm:t>
        <a:bodyPr/>
        <a:lstStyle/>
        <a:p>
          <a:r>
            <a:rPr lang="en-GB" dirty="0" smtClean="0"/>
            <a:t>Metadata</a:t>
          </a:r>
          <a:endParaRPr lang="en-GB" dirty="0"/>
        </a:p>
      </dgm:t>
    </dgm:pt>
    <dgm:pt modelId="{AF08D7FF-8547-4A94-9EBF-59DE86892110}" type="parTrans" cxnId="{57C286C3-BFE9-4105-9460-06CDE946DE08}">
      <dgm:prSet/>
      <dgm:spPr/>
      <dgm:t>
        <a:bodyPr/>
        <a:lstStyle/>
        <a:p>
          <a:endParaRPr lang="en-GB"/>
        </a:p>
      </dgm:t>
    </dgm:pt>
    <dgm:pt modelId="{8A8B422A-C4ED-419E-B124-54AAE1DC1880}" type="sibTrans" cxnId="{57C286C3-BFE9-4105-9460-06CDE946DE08}">
      <dgm:prSet/>
      <dgm:spPr/>
      <dgm:t>
        <a:bodyPr/>
        <a:lstStyle/>
        <a:p>
          <a:endParaRPr lang="en-GB"/>
        </a:p>
      </dgm:t>
    </dgm:pt>
    <dgm:pt modelId="{A1B550D4-81F7-49B9-8397-4E21D13A490F}">
      <dgm:prSet/>
      <dgm:spPr/>
      <dgm:t>
        <a:bodyPr/>
        <a:lstStyle/>
        <a:p>
          <a:r>
            <a:rPr lang="en-GB" dirty="0" smtClean="0"/>
            <a:t>Detection Rate / Reliability</a:t>
          </a:r>
          <a:endParaRPr lang="en-GB" dirty="0"/>
        </a:p>
      </dgm:t>
    </dgm:pt>
    <dgm:pt modelId="{CF456630-D229-4953-B32A-2C6C5B800E91}" type="parTrans" cxnId="{986C797E-DC14-4E13-87D6-ADFAB9BAD0B5}">
      <dgm:prSet/>
      <dgm:spPr/>
      <dgm:t>
        <a:bodyPr/>
        <a:lstStyle/>
        <a:p>
          <a:endParaRPr lang="en-GB"/>
        </a:p>
      </dgm:t>
    </dgm:pt>
    <dgm:pt modelId="{E7AC684B-A418-4686-83FA-3A9CF13009F1}" type="sibTrans" cxnId="{986C797E-DC14-4E13-87D6-ADFAB9BAD0B5}">
      <dgm:prSet/>
      <dgm:spPr/>
      <dgm:t>
        <a:bodyPr/>
        <a:lstStyle/>
        <a:p>
          <a:endParaRPr lang="en-GB"/>
        </a:p>
      </dgm:t>
    </dgm:pt>
    <dgm:pt modelId="{1BEBB34F-1F86-46DF-8433-4E5F7390EEC6}" type="pres">
      <dgm:prSet presAssocID="{E158769A-CF75-4305-8D7A-2CA6B78F9085}" presName="compositeShape" presStyleCnt="0">
        <dgm:presLayoutVars>
          <dgm:chMax val="2"/>
          <dgm:dir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DDA3EEBF-90C0-49E6-97D5-CFAB71987BBF}" type="pres">
      <dgm:prSet presAssocID="{E158769A-CF75-4305-8D7A-2CA6B78F9085}" presName="divider" presStyleLbl="fgShp" presStyleIdx="0" presStyleCnt="1"/>
      <dgm:spPr>
        <a:solidFill>
          <a:schemeClr val="bg1"/>
        </a:solidFill>
      </dgm:spPr>
      <dgm:t>
        <a:bodyPr/>
        <a:lstStyle/>
        <a:p>
          <a:endParaRPr lang="en-GB"/>
        </a:p>
      </dgm:t>
    </dgm:pt>
    <dgm:pt modelId="{EE46E5E9-756C-4D1C-BE0A-15F447559063}" type="pres">
      <dgm:prSet presAssocID="{4635789A-32FA-4F09-8E5F-84B096A0E62C}" presName="downArrow" presStyleLbl="node1" presStyleIdx="0" presStyleCnt="2"/>
      <dgm:spPr/>
    </dgm:pt>
    <dgm:pt modelId="{A58EF308-5D3C-45C9-82B1-655FCD95B9EE}" type="pres">
      <dgm:prSet presAssocID="{4635789A-32FA-4F09-8E5F-84B096A0E62C}" presName="downArrowText" presStyleLbl="revTx" presStyleIdx="0" presStyleCnt="2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F681620F-B9C1-455F-922F-5067176D7E65}" type="pres">
      <dgm:prSet presAssocID="{8E4139F3-F0C6-44A8-89C7-72BD56EC4D40}" presName="upArrow" presStyleLbl="node1" presStyleIdx="1" presStyleCnt="2"/>
      <dgm:spPr/>
    </dgm:pt>
    <dgm:pt modelId="{5D31BD97-14F9-40F4-A302-F9020765D1A1}" type="pres">
      <dgm:prSet presAssocID="{8E4139F3-F0C6-44A8-89C7-72BD56EC4D40}" presName="upArrowText" presStyleLbl="revTx" presStyleIdx="1" presStyleCnt="2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9A8EF44D-5AD4-4C4A-AC78-2ABC00D19FEA}" type="presOf" srcId="{8D7638D9-9EFD-459F-A50F-F74F472B58EA}" destId="{5D31BD97-14F9-40F4-A302-F9020765D1A1}" srcOrd="0" destOrd="5" presId="urn:microsoft.com/office/officeart/2005/8/layout/arrow3"/>
    <dgm:cxn modelId="{986C797E-DC14-4E13-87D6-ADFAB9BAD0B5}" srcId="{8E4139F3-F0C6-44A8-89C7-72BD56EC4D40}" destId="{A1B550D4-81F7-49B9-8397-4E21D13A490F}" srcOrd="0" destOrd="0" parTransId="{CF456630-D229-4953-B32A-2C6C5B800E91}" sibTransId="{E7AC684B-A418-4686-83FA-3A9CF13009F1}"/>
    <dgm:cxn modelId="{C18FAFA7-F126-453F-A934-F9CDFD1A6A10}" srcId="{8E4139F3-F0C6-44A8-89C7-72BD56EC4D40}" destId="{92D19BB7-E1AF-499F-A566-33C75B3FD0DF}" srcOrd="1" destOrd="0" parTransId="{B73F35A8-16C5-4413-92BB-EE2976448DEE}" sibTransId="{C74DB104-348A-4021-AF9E-C135FABD7007}"/>
    <dgm:cxn modelId="{57C286C3-BFE9-4105-9460-06CDE946DE08}" srcId="{4635789A-32FA-4F09-8E5F-84B096A0E62C}" destId="{8685A4E1-C0CC-42F3-96B5-9FC105A5625E}" srcOrd="1" destOrd="0" parTransId="{AF08D7FF-8547-4A94-9EBF-59DE86892110}" sibTransId="{8A8B422A-C4ED-419E-B124-54AAE1DC1880}"/>
    <dgm:cxn modelId="{4C350C58-B87C-4552-A0FC-A995F91ED6A3}" srcId="{8E4139F3-F0C6-44A8-89C7-72BD56EC4D40}" destId="{8D7638D9-9EFD-459F-A50F-F74F472B58EA}" srcOrd="4" destOrd="0" parTransId="{182EAAFD-7528-4190-9D94-B050B09F762B}" sibTransId="{343489D2-9A38-4F8F-82B1-7B28A31F1E32}"/>
    <dgm:cxn modelId="{126F0873-7065-48F8-A43E-12554F8C1460}" srcId="{8E4139F3-F0C6-44A8-89C7-72BD56EC4D40}" destId="{AC1CC34D-BF43-48AC-8EE8-DE58373CB66C}" srcOrd="2" destOrd="0" parTransId="{982ABCB3-C7F9-4F77-916E-2A3F5CEF57C0}" sibTransId="{5B5A6449-F25C-44A1-B1E1-A1598AFBFECC}"/>
    <dgm:cxn modelId="{73AC98CE-BC91-4125-8AD5-EEF565A13F87}" type="presOf" srcId="{92D19BB7-E1AF-499F-A566-33C75B3FD0DF}" destId="{5D31BD97-14F9-40F4-A302-F9020765D1A1}" srcOrd="0" destOrd="2" presId="urn:microsoft.com/office/officeart/2005/8/layout/arrow3"/>
    <dgm:cxn modelId="{7C9BF511-0D5A-46A9-B569-5259D70DCBE1}" type="presOf" srcId="{8E4139F3-F0C6-44A8-89C7-72BD56EC4D40}" destId="{5D31BD97-14F9-40F4-A302-F9020765D1A1}" srcOrd="0" destOrd="0" presId="urn:microsoft.com/office/officeart/2005/8/layout/arrow3"/>
    <dgm:cxn modelId="{D8B2BCF7-34C3-4698-8C4D-713189E56087}" type="presOf" srcId="{A1B550D4-81F7-49B9-8397-4E21D13A490F}" destId="{5D31BD97-14F9-40F4-A302-F9020765D1A1}" srcOrd="0" destOrd="1" presId="urn:microsoft.com/office/officeart/2005/8/layout/arrow3"/>
    <dgm:cxn modelId="{ECEF21C5-B049-4D3E-8EE2-33C6F64FFF96}" srcId="{4635789A-32FA-4F09-8E5F-84B096A0E62C}" destId="{53A078C9-FC4D-464F-AC7B-9A4A7159E2AF}" srcOrd="0" destOrd="0" parTransId="{DED6A011-122E-4BCB-9BE5-303DFE12826B}" sibTransId="{B001EA24-E142-4E4C-83B2-8BBB78C7C862}"/>
    <dgm:cxn modelId="{3D7C5DEF-7D17-4B88-882F-2717E01D25E4}" type="presOf" srcId="{53A078C9-FC4D-464F-AC7B-9A4A7159E2AF}" destId="{A58EF308-5D3C-45C9-82B1-655FCD95B9EE}" srcOrd="0" destOrd="1" presId="urn:microsoft.com/office/officeart/2005/8/layout/arrow3"/>
    <dgm:cxn modelId="{8664985C-A100-4BA0-AD7A-8452E1F5B4D9}" srcId="{8E4139F3-F0C6-44A8-89C7-72BD56EC4D40}" destId="{B80E1C87-4CCE-434B-A47C-1F64AABE89F6}" srcOrd="3" destOrd="0" parTransId="{CAAC4A1D-455C-4BF6-9A66-5ADA1301AEA7}" sibTransId="{14BCD459-6D67-4361-99F8-6D32BF7CC552}"/>
    <dgm:cxn modelId="{F874587E-E825-4ACE-9FB1-E7CBB89FE3DA}" type="presOf" srcId="{8685A4E1-C0CC-42F3-96B5-9FC105A5625E}" destId="{A58EF308-5D3C-45C9-82B1-655FCD95B9EE}" srcOrd="0" destOrd="2" presId="urn:microsoft.com/office/officeart/2005/8/layout/arrow3"/>
    <dgm:cxn modelId="{0F7FE7B7-E738-4BB3-9CD4-C68AE270EEDB}" type="presOf" srcId="{AC1CC34D-BF43-48AC-8EE8-DE58373CB66C}" destId="{5D31BD97-14F9-40F4-A302-F9020765D1A1}" srcOrd="0" destOrd="3" presId="urn:microsoft.com/office/officeart/2005/8/layout/arrow3"/>
    <dgm:cxn modelId="{A7FDE9D8-8019-4FAB-B1F5-A87C815885EC}" srcId="{E158769A-CF75-4305-8D7A-2CA6B78F9085}" destId="{8E4139F3-F0C6-44A8-89C7-72BD56EC4D40}" srcOrd="1" destOrd="0" parTransId="{21781686-7992-4140-A5E2-EE8B39E06813}" sibTransId="{0E3457C7-F6B7-4CF4-B85C-3104EF3052DA}"/>
    <dgm:cxn modelId="{0EE1E9B9-9B58-4A50-94BE-3734A476C760}" type="presOf" srcId="{4635789A-32FA-4F09-8E5F-84B096A0E62C}" destId="{A58EF308-5D3C-45C9-82B1-655FCD95B9EE}" srcOrd="0" destOrd="0" presId="urn:microsoft.com/office/officeart/2005/8/layout/arrow3"/>
    <dgm:cxn modelId="{E71A2AB9-B21A-4A20-86AA-83E0D9663F10}" type="presOf" srcId="{E158769A-CF75-4305-8D7A-2CA6B78F9085}" destId="{1BEBB34F-1F86-46DF-8433-4E5F7390EEC6}" srcOrd="0" destOrd="0" presId="urn:microsoft.com/office/officeart/2005/8/layout/arrow3"/>
    <dgm:cxn modelId="{ACD83E9C-E179-4A93-98CE-2A49B2989794}" srcId="{E158769A-CF75-4305-8D7A-2CA6B78F9085}" destId="{4635789A-32FA-4F09-8E5F-84B096A0E62C}" srcOrd="0" destOrd="0" parTransId="{954A3997-C650-4DB0-9FFA-42A599324CE1}" sibTransId="{8A35B28A-0376-43C0-8E61-ED5F043F29F7}"/>
    <dgm:cxn modelId="{C14FB4CF-09CB-44E5-8D7D-4E2E3B41EE89}" type="presOf" srcId="{B80E1C87-4CCE-434B-A47C-1F64AABE89F6}" destId="{5D31BD97-14F9-40F4-A302-F9020765D1A1}" srcOrd="0" destOrd="4" presId="urn:microsoft.com/office/officeart/2005/8/layout/arrow3"/>
    <dgm:cxn modelId="{8F0D225A-CC8F-4255-AA33-2CE4C5BEC80F}" type="presParOf" srcId="{1BEBB34F-1F86-46DF-8433-4E5F7390EEC6}" destId="{DDA3EEBF-90C0-49E6-97D5-CFAB71987BBF}" srcOrd="0" destOrd="0" presId="urn:microsoft.com/office/officeart/2005/8/layout/arrow3"/>
    <dgm:cxn modelId="{396144D5-2A15-45EB-96AD-2C44AB3CA0B9}" type="presParOf" srcId="{1BEBB34F-1F86-46DF-8433-4E5F7390EEC6}" destId="{EE46E5E9-756C-4D1C-BE0A-15F447559063}" srcOrd="1" destOrd="0" presId="urn:microsoft.com/office/officeart/2005/8/layout/arrow3"/>
    <dgm:cxn modelId="{3DCD3CF3-2620-49AF-A3A1-1E3FC5495EFA}" type="presParOf" srcId="{1BEBB34F-1F86-46DF-8433-4E5F7390EEC6}" destId="{A58EF308-5D3C-45C9-82B1-655FCD95B9EE}" srcOrd="2" destOrd="0" presId="urn:microsoft.com/office/officeart/2005/8/layout/arrow3"/>
    <dgm:cxn modelId="{F0ED9740-C6FA-453F-9EE1-88D3953E8C24}" type="presParOf" srcId="{1BEBB34F-1F86-46DF-8433-4E5F7390EEC6}" destId="{F681620F-B9C1-455F-922F-5067176D7E65}" srcOrd="3" destOrd="0" presId="urn:microsoft.com/office/officeart/2005/8/layout/arrow3"/>
    <dgm:cxn modelId="{C8E0FB1C-E14E-45CF-BDB9-589B5CEEA0AC}" type="presParOf" srcId="{1BEBB34F-1F86-46DF-8433-4E5F7390EEC6}" destId="{5D31BD97-14F9-40F4-A302-F9020765D1A1}" srcOrd="4" destOrd="0" presId="urn:microsoft.com/office/officeart/2005/8/layout/arrow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CDBF666-7F6D-4041-A5CE-9A03FB9B74E0}">
      <dsp:nvSpPr>
        <dsp:cNvPr id="0" name=""/>
        <dsp:cNvSpPr/>
      </dsp:nvSpPr>
      <dsp:spPr>
        <a:xfrm>
          <a:off x="0" y="66272"/>
          <a:ext cx="5648404" cy="52767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200" kern="1200" dirty="0" smtClean="0"/>
            <a:t>Risk averse</a:t>
          </a:r>
          <a:endParaRPr lang="en-GB" sz="2200" kern="1200" dirty="0"/>
        </a:p>
      </dsp:txBody>
      <dsp:txXfrm>
        <a:off x="25759" y="92031"/>
        <a:ext cx="5596886" cy="476152"/>
      </dsp:txXfrm>
    </dsp:sp>
    <dsp:sp modelId="{93631370-664E-4F5A-99F2-4475D048D306}">
      <dsp:nvSpPr>
        <dsp:cNvPr id="0" name=""/>
        <dsp:cNvSpPr/>
      </dsp:nvSpPr>
      <dsp:spPr>
        <a:xfrm>
          <a:off x="0" y="657302"/>
          <a:ext cx="5648404" cy="52767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200" kern="1200" dirty="0" smtClean="0"/>
            <a:t>Limited expertise in UAV operations</a:t>
          </a:r>
        </a:p>
      </dsp:txBody>
      <dsp:txXfrm>
        <a:off x="25759" y="683061"/>
        <a:ext cx="5596886" cy="476152"/>
      </dsp:txXfrm>
    </dsp:sp>
    <dsp:sp modelId="{DD023510-EE30-498C-9C3E-F2C692B3BA5A}">
      <dsp:nvSpPr>
        <dsp:cNvPr id="0" name=""/>
        <dsp:cNvSpPr/>
      </dsp:nvSpPr>
      <dsp:spPr>
        <a:xfrm>
          <a:off x="0" y="1248333"/>
          <a:ext cx="5648404" cy="52767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200" kern="1200" dirty="0" smtClean="0"/>
            <a:t>Focus on O&amp;M cost and safety</a:t>
          </a:r>
        </a:p>
      </dsp:txBody>
      <dsp:txXfrm>
        <a:off x="25759" y="1274092"/>
        <a:ext cx="5596886" cy="476152"/>
      </dsp:txXfrm>
    </dsp:sp>
    <dsp:sp modelId="{54F05308-AF98-4C37-99E7-E1F256277BA1}">
      <dsp:nvSpPr>
        <dsp:cNvPr id="0" name=""/>
        <dsp:cNvSpPr/>
      </dsp:nvSpPr>
      <dsp:spPr>
        <a:xfrm>
          <a:off x="0" y="1839363"/>
          <a:ext cx="5648404" cy="52767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200" kern="1200" dirty="0" smtClean="0"/>
            <a:t>Variance in inspection quality</a:t>
          </a:r>
        </a:p>
      </dsp:txBody>
      <dsp:txXfrm>
        <a:off x="25759" y="1865122"/>
        <a:ext cx="5596886" cy="476152"/>
      </dsp:txXfrm>
    </dsp:sp>
    <dsp:sp modelId="{C9FB5627-C3C9-409F-82FC-9F91659D9099}">
      <dsp:nvSpPr>
        <dsp:cNvPr id="0" name=""/>
        <dsp:cNvSpPr/>
      </dsp:nvSpPr>
      <dsp:spPr>
        <a:xfrm>
          <a:off x="0" y="2430393"/>
          <a:ext cx="5648404" cy="52767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200" kern="1200" dirty="0" smtClean="0"/>
            <a:t>Negative experiences with ‘cowboy’ suppliers</a:t>
          </a:r>
        </a:p>
      </dsp:txBody>
      <dsp:txXfrm>
        <a:off x="25759" y="2456152"/>
        <a:ext cx="5596886" cy="476152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0B19C25-1ACB-46C9-8502-BA0B77FF66F2}">
      <dsp:nvSpPr>
        <dsp:cNvPr id="0" name=""/>
        <dsp:cNvSpPr/>
      </dsp:nvSpPr>
      <dsp:spPr>
        <a:xfrm>
          <a:off x="2112" y="288072"/>
          <a:ext cx="1675882" cy="100552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700" kern="1200" dirty="0" smtClean="0"/>
            <a:t>Speed of inspection</a:t>
          </a:r>
          <a:endParaRPr lang="en-GB" sz="1700" kern="1200" dirty="0"/>
        </a:p>
      </dsp:txBody>
      <dsp:txXfrm>
        <a:off x="2112" y="288072"/>
        <a:ext cx="1675882" cy="1005529"/>
      </dsp:txXfrm>
    </dsp:sp>
    <dsp:sp modelId="{B40DA666-8A8C-4EDF-A3BF-7B2799B37862}">
      <dsp:nvSpPr>
        <dsp:cNvPr id="0" name=""/>
        <dsp:cNvSpPr/>
      </dsp:nvSpPr>
      <dsp:spPr>
        <a:xfrm>
          <a:off x="1845583" y="288072"/>
          <a:ext cx="1675882" cy="100552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700" kern="1200" dirty="0" smtClean="0"/>
            <a:t>Reliability of detection (repeatability)</a:t>
          </a:r>
        </a:p>
      </dsp:txBody>
      <dsp:txXfrm>
        <a:off x="1845583" y="288072"/>
        <a:ext cx="1675882" cy="1005529"/>
      </dsp:txXfrm>
    </dsp:sp>
    <dsp:sp modelId="{B63132AB-8A7F-459F-A159-EFFDAE2C88CC}">
      <dsp:nvSpPr>
        <dsp:cNvPr id="0" name=""/>
        <dsp:cNvSpPr/>
      </dsp:nvSpPr>
      <dsp:spPr>
        <a:xfrm>
          <a:off x="3689054" y="288072"/>
          <a:ext cx="1675882" cy="100552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700" kern="1200" dirty="0" smtClean="0"/>
            <a:t>Operating location (vessel vs. platform)</a:t>
          </a:r>
        </a:p>
      </dsp:txBody>
      <dsp:txXfrm>
        <a:off x="3689054" y="288072"/>
        <a:ext cx="1675882" cy="1005529"/>
      </dsp:txXfrm>
    </dsp:sp>
    <dsp:sp modelId="{7E6A0795-6A9B-491B-A779-FD767A1B7203}">
      <dsp:nvSpPr>
        <dsp:cNvPr id="0" name=""/>
        <dsp:cNvSpPr/>
      </dsp:nvSpPr>
      <dsp:spPr>
        <a:xfrm>
          <a:off x="5532524" y="288072"/>
          <a:ext cx="1675882" cy="100552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700" kern="1200" smtClean="0"/>
            <a:t>Weather conditions (wind, light, visibility…)</a:t>
          </a:r>
          <a:endParaRPr lang="en-GB" sz="1700" kern="1200" dirty="0" smtClean="0"/>
        </a:p>
      </dsp:txBody>
      <dsp:txXfrm>
        <a:off x="5532524" y="288072"/>
        <a:ext cx="1675882" cy="1005529"/>
      </dsp:txXfrm>
    </dsp:sp>
    <dsp:sp modelId="{FEFD6CB2-46BE-46D1-9BEB-F7B55DB007AA}">
      <dsp:nvSpPr>
        <dsp:cNvPr id="0" name=""/>
        <dsp:cNvSpPr/>
      </dsp:nvSpPr>
      <dsp:spPr>
        <a:xfrm>
          <a:off x="923847" y="1461190"/>
          <a:ext cx="1675882" cy="100552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700" kern="1200" dirty="0" smtClean="0"/>
            <a:t>Number of people in flight crew</a:t>
          </a:r>
        </a:p>
      </dsp:txBody>
      <dsp:txXfrm>
        <a:off x="923847" y="1461190"/>
        <a:ext cx="1675882" cy="1005529"/>
      </dsp:txXfrm>
    </dsp:sp>
    <dsp:sp modelId="{BB20C083-F4EC-49D2-8EC6-7F962A9B1C8D}">
      <dsp:nvSpPr>
        <dsp:cNvPr id="0" name=""/>
        <dsp:cNvSpPr/>
      </dsp:nvSpPr>
      <dsp:spPr>
        <a:xfrm>
          <a:off x="2767318" y="1461190"/>
          <a:ext cx="1675882" cy="100552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700" kern="1200" smtClean="0"/>
            <a:t>Required turbine control / intervention</a:t>
          </a:r>
          <a:endParaRPr lang="en-GB" sz="1700" kern="1200" dirty="0" smtClean="0"/>
        </a:p>
      </dsp:txBody>
      <dsp:txXfrm>
        <a:off x="2767318" y="1461190"/>
        <a:ext cx="1675882" cy="1005529"/>
      </dsp:txXfrm>
    </dsp:sp>
    <dsp:sp modelId="{B10ACD56-F5F4-48D0-BF12-88E2C1600FCF}">
      <dsp:nvSpPr>
        <dsp:cNvPr id="0" name=""/>
        <dsp:cNvSpPr/>
      </dsp:nvSpPr>
      <dsp:spPr>
        <a:xfrm>
          <a:off x="4610789" y="1461190"/>
          <a:ext cx="1675882" cy="100552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700" kern="1200" smtClean="0"/>
            <a:t>Additional required operations</a:t>
          </a:r>
          <a:endParaRPr lang="en-GB" sz="1700" kern="1200" dirty="0" smtClean="0"/>
        </a:p>
      </dsp:txBody>
      <dsp:txXfrm>
        <a:off x="4610789" y="1461190"/>
        <a:ext cx="1675882" cy="100552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CDBF666-7F6D-4041-A5CE-9A03FB9B74E0}">
      <dsp:nvSpPr>
        <dsp:cNvPr id="0" name=""/>
        <dsp:cNvSpPr/>
      </dsp:nvSpPr>
      <dsp:spPr>
        <a:xfrm>
          <a:off x="0" y="0"/>
          <a:ext cx="5648404" cy="4797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000" kern="1200" dirty="0" smtClean="0"/>
            <a:t>Differing requirements across industry</a:t>
          </a:r>
          <a:endParaRPr lang="en-GB" sz="2000" kern="1200" dirty="0"/>
        </a:p>
      </dsp:txBody>
      <dsp:txXfrm>
        <a:off x="23417" y="23417"/>
        <a:ext cx="5601570" cy="432866"/>
      </dsp:txXfrm>
    </dsp:sp>
    <dsp:sp modelId="{741E1787-4826-4C84-8A00-7326A33B5CF5}">
      <dsp:nvSpPr>
        <dsp:cNvPr id="0" name=""/>
        <dsp:cNvSpPr/>
      </dsp:nvSpPr>
      <dsp:spPr>
        <a:xfrm>
          <a:off x="0" y="538375"/>
          <a:ext cx="5648404" cy="4797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000" kern="1200" dirty="0" smtClean="0"/>
            <a:t>Subjective requirements</a:t>
          </a:r>
        </a:p>
      </dsp:txBody>
      <dsp:txXfrm>
        <a:off x="23417" y="561792"/>
        <a:ext cx="5601570" cy="432866"/>
      </dsp:txXfrm>
    </dsp:sp>
    <dsp:sp modelId="{8EFD233A-E1F7-41CE-8BEA-12FF2BE20FCE}">
      <dsp:nvSpPr>
        <dsp:cNvPr id="0" name=""/>
        <dsp:cNvSpPr/>
      </dsp:nvSpPr>
      <dsp:spPr>
        <a:xfrm>
          <a:off x="0" y="1075675"/>
          <a:ext cx="5648404" cy="4797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000" kern="1200" dirty="0" smtClean="0"/>
            <a:t>Limited feedback</a:t>
          </a:r>
        </a:p>
      </dsp:txBody>
      <dsp:txXfrm>
        <a:off x="23417" y="1099092"/>
        <a:ext cx="5601570" cy="432866"/>
      </dsp:txXfrm>
    </dsp:sp>
    <dsp:sp modelId="{B65B3563-3EF8-4D11-A0E3-5530A7FFF23F}">
      <dsp:nvSpPr>
        <dsp:cNvPr id="0" name=""/>
        <dsp:cNvSpPr/>
      </dsp:nvSpPr>
      <dsp:spPr>
        <a:xfrm>
          <a:off x="0" y="1612976"/>
          <a:ext cx="5648404" cy="4797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000" kern="1200" dirty="0" smtClean="0"/>
            <a:t>Proving capabilities</a:t>
          </a:r>
        </a:p>
      </dsp:txBody>
      <dsp:txXfrm>
        <a:off x="23417" y="1636393"/>
        <a:ext cx="5601570" cy="432866"/>
      </dsp:txXfrm>
    </dsp:sp>
    <dsp:sp modelId="{30950E6E-19E9-41B3-BA00-B8DD68BAE383}">
      <dsp:nvSpPr>
        <dsp:cNvPr id="0" name=""/>
        <dsp:cNvSpPr/>
      </dsp:nvSpPr>
      <dsp:spPr>
        <a:xfrm>
          <a:off x="0" y="2150276"/>
          <a:ext cx="5648404" cy="4797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000" kern="1200" dirty="0" smtClean="0"/>
            <a:t>Measurable customer requirements</a:t>
          </a:r>
        </a:p>
      </dsp:txBody>
      <dsp:txXfrm>
        <a:off x="23417" y="2173693"/>
        <a:ext cx="5601570" cy="432866"/>
      </dsp:txXfrm>
    </dsp:sp>
    <dsp:sp modelId="{7E3C531A-131F-4F2D-995F-46D2E1A754F5}">
      <dsp:nvSpPr>
        <dsp:cNvPr id="0" name=""/>
        <dsp:cNvSpPr/>
      </dsp:nvSpPr>
      <dsp:spPr>
        <a:xfrm>
          <a:off x="0" y="2687576"/>
          <a:ext cx="5648404" cy="4797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000" kern="1200" dirty="0" smtClean="0"/>
            <a:t>Getting ‘foot in the door’… ‘Chicken or Egg?’</a:t>
          </a:r>
        </a:p>
      </dsp:txBody>
      <dsp:txXfrm>
        <a:off x="23417" y="2710993"/>
        <a:ext cx="5601570" cy="432866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A4E4377-06AE-4046-847F-D84F1F2A301C}">
      <dsp:nvSpPr>
        <dsp:cNvPr id="0" name=""/>
        <dsp:cNvSpPr/>
      </dsp:nvSpPr>
      <dsp:spPr>
        <a:xfrm>
          <a:off x="1923735" y="1837028"/>
          <a:ext cx="1409113" cy="140911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800" kern="1200" dirty="0" smtClean="0"/>
            <a:t>Guidance/ Standard</a:t>
          </a:r>
          <a:endParaRPr lang="en-GB" sz="1800" kern="1200" dirty="0"/>
        </a:p>
      </dsp:txBody>
      <dsp:txXfrm>
        <a:off x="2130095" y="2043388"/>
        <a:ext cx="996393" cy="996393"/>
      </dsp:txXfrm>
    </dsp:sp>
    <dsp:sp modelId="{7E5EA3E1-3D1B-468E-B938-7D70DF472E78}">
      <dsp:nvSpPr>
        <dsp:cNvPr id="0" name=""/>
        <dsp:cNvSpPr/>
      </dsp:nvSpPr>
      <dsp:spPr>
        <a:xfrm rot="16200000">
          <a:off x="2415278" y="1599889"/>
          <a:ext cx="426026" cy="48251"/>
        </a:xfrm>
        <a:custGeom>
          <a:avLst/>
          <a:gdLst/>
          <a:ahLst/>
          <a:cxnLst/>
          <a:rect l="0" t="0" r="0" b="0"/>
          <a:pathLst>
            <a:path>
              <a:moveTo>
                <a:pt x="0" y="24125"/>
              </a:moveTo>
              <a:lnTo>
                <a:pt x="426026" y="24125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500" kern="1200"/>
        </a:p>
      </dsp:txBody>
      <dsp:txXfrm>
        <a:off x="2617641" y="1613364"/>
        <a:ext cx="21301" cy="21301"/>
      </dsp:txXfrm>
    </dsp:sp>
    <dsp:sp modelId="{F91CC2EF-AA34-445B-ACC9-6B701F21DF7A}">
      <dsp:nvSpPr>
        <dsp:cNvPr id="0" name=""/>
        <dsp:cNvSpPr/>
      </dsp:nvSpPr>
      <dsp:spPr>
        <a:xfrm>
          <a:off x="1923735" y="1888"/>
          <a:ext cx="1409113" cy="140911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700" kern="1200" dirty="0" smtClean="0"/>
            <a:t>Customer</a:t>
          </a:r>
          <a:endParaRPr lang="en-GB" sz="1700" kern="1200" dirty="0"/>
        </a:p>
      </dsp:txBody>
      <dsp:txXfrm>
        <a:off x="2130095" y="208248"/>
        <a:ext cx="996393" cy="996393"/>
      </dsp:txXfrm>
    </dsp:sp>
    <dsp:sp modelId="{A59D0BBB-8AF9-4A36-B54F-CA2AA9814D09}">
      <dsp:nvSpPr>
        <dsp:cNvPr id="0" name=""/>
        <dsp:cNvSpPr/>
      </dsp:nvSpPr>
      <dsp:spPr>
        <a:xfrm rot="1800000">
          <a:off x="3209917" y="2976243"/>
          <a:ext cx="426026" cy="48251"/>
        </a:xfrm>
        <a:custGeom>
          <a:avLst/>
          <a:gdLst/>
          <a:ahLst/>
          <a:cxnLst/>
          <a:rect l="0" t="0" r="0" b="0"/>
          <a:pathLst>
            <a:path>
              <a:moveTo>
                <a:pt x="0" y="24125"/>
              </a:moveTo>
              <a:lnTo>
                <a:pt x="426026" y="24125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500" kern="1200"/>
        </a:p>
      </dsp:txBody>
      <dsp:txXfrm>
        <a:off x="3412280" y="2989719"/>
        <a:ext cx="21301" cy="21301"/>
      </dsp:txXfrm>
    </dsp:sp>
    <dsp:sp modelId="{C21CA48D-1F0B-4404-AD85-39F49375D11A}">
      <dsp:nvSpPr>
        <dsp:cNvPr id="0" name=""/>
        <dsp:cNvSpPr/>
      </dsp:nvSpPr>
      <dsp:spPr>
        <a:xfrm>
          <a:off x="3513012" y="2754598"/>
          <a:ext cx="1409113" cy="140911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700" kern="1200" dirty="0" smtClean="0"/>
            <a:t>Supply Chain</a:t>
          </a:r>
          <a:endParaRPr lang="en-GB" sz="1700" kern="1200" dirty="0"/>
        </a:p>
      </dsp:txBody>
      <dsp:txXfrm>
        <a:off x="3719372" y="2960958"/>
        <a:ext cx="996393" cy="996393"/>
      </dsp:txXfrm>
    </dsp:sp>
    <dsp:sp modelId="{0994C5A5-D4D0-42E5-B618-48EE10E6688B}">
      <dsp:nvSpPr>
        <dsp:cNvPr id="0" name=""/>
        <dsp:cNvSpPr/>
      </dsp:nvSpPr>
      <dsp:spPr>
        <a:xfrm rot="9000000">
          <a:off x="1620639" y="2976243"/>
          <a:ext cx="426026" cy="48251"/>
        </a:xfrm>
        <a:custGeom>
          <a:avLst/>
          <a:gdLst/>
          <a:ahLst/>
          <a:cxnLst/>
          <a:rect l="0" t="0" r="0" b="0"/>
          <a:pathLst>
            <a:path>
              <a:moveTo>
                <a:pt x="0" y="24125"/>
              </a:moveTo>
              <a:lnTo>
                <a:pt x="426026" y="24125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500" kern="1200"/>
        </a:p>
      </dsp:txBody>
      <dsp:txXfrm rot="10800000">
        <a:off x="1823002" y="2989719"/>
        <a:ext cx="21301" cy="21301"/>
      </dsp:txXfrm>
    </dsp:sp>
    <dsp:sp modelId="{0238EC28-C5BE-4881-B4B6-D250B919C1B6}">
      <dsp:nvSpPr>
        <dsp:cNvPr id="0" name=""/>
        <dsp:cNvSpPr/>
      </dsp:nvSpPr>
      <dsp:spPr>
        <a:xfrm>
          <a:off x="334457" y="2754598"/>
          <a:ext cx="1409113" cy="140911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700" kern="1200" dirty="0" smtClean="0"/>
            <a:t>Innovators</a:t>
          </a:r>
          <a:endParaRPr lang="en-GB" sz="1700" kern="1200" dirty="0"/>
        </a:p>
      </dsp:txBody>
      <dsp:txXfrm>
        <a:off x="540817" y="2960958"/>
        <a:ext cx="996393" cy="996393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625DA01-3306-4362-BC66-5E36294A7611}">
      <dsp:nvSpPr>
        <dsp:cNvPr id="0" name=""/>
        <dsp:cNvSpPr/>
      </dsp:nvSpPr>
      <dsp:spPr>
        <a:xfrm>
          <a:off x="1142" y="161320"/>
          <a:ext cx="1871750" cy="748700"/>
        </a:xfrm>
        <a:prstGeom prst="homePlate">
          <a:avLst/>
        </a:prstGeom>
        <a:solidFill>
          <a:schemeClr val="accent3">
            <a:shade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6012" tIns="48006" rIns="24003" bIns="48006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800" kern="1200" dirty="0" smtClean="0"/>
            <a:t>Requirements</a:t>
          </a:r>
          <a:endParaRPr lang="en-GB" sz="1800" kern="1200" dirty="0"/>
        </a:p>
      </dsp:txBody>
      <dsp:txXfrm>
        <a:off x="1142" y="161320"/>
        <a:ext cx="1684575" cy="748700"/>
      </dsp:txXfrm>
    </dsp:sp>
    <dsp:sp modelId="{C6347FD0-E16B-4668-90B8-0D5545D2BB05}">
      <dsp:nvSpPr>
        <dsp:cNvPr id="0" name=""/>
        <dsp:cNvSpPr/>
      </dsp:nvSpPr>
      <dsp:spPr>
        <a:xfrm>
          <a:off x="1498543" y="161320"/>
          <a:ext cx="1871750" cy="748700"/>
        </a:xfrm>
        <a:prstGeom prst="chevron">
          <a:avLst/>
        </a:prstGeom>
        <a:solidFill>
          <a:schemeClr val="accent3">
            <a:shade val="50000"/>
            <a:hueOff val="123224"/>
            <a:satOff val="-18170"/>
            <a:lumOff val="1697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009" tIns="48006" rIns="24003" bIns="48006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800" kern="1200" dirty="0" smtClean="0"/>
            <a:t>Planning</a:t>
          </a:r>
          <a:endParaRPr lang="en-GB" sz="1800" kern="1200" dirty="0"/>
        </a:p>
      </dsp:txBody>
      <dsp:txXfrm>
        <a:off x="1872893" y="161320"/>
        <a:ext cx="1123050" cy="748700"/>
      </dsp:txXfrm>
    </dsp:sp>
    <dsp:sp modelId="{5269B7AA-B078-4D00-B3F1-840E3DC97294}">
      <dsp:nvSpPr>
        <dsp:cNvPr id="0" name=""/>
        <dsp:cNvSpPr/>
      </dsp:nvSpPr>
      <dsp:spPr>
        <a:xfrm>
          <a:off x="2995944" y="161320"/>
          <a:ext cx="1871750" cy="748700"/>
        </a:xfrm>
        <a:prstGeom prst="chevron">
          <a:avLst/>
        </a:prstGeom>
        <a:solidFill>
          <a:schemeClr val="accent3">
            <a:shade val="50000"/>
            <a:hueOff val="246447"/>
            <a:satOff val="-36341"/>
            <a:lumOff val="33957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009" tIns="48006" rIns="24003" bIns="48006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800" kern="1200" dirty="0" smtClean="0"/>
            <a:t>Inspection</a:t>
          </a:r>
          <a:endParaRPr lang="en-GB" sz="1800" kern="1200" dirty="0"/>
        </a:p>
      </dsp:txBody>
      <dsp:txXfrm>
        <a:off x="3370294" y="161320"/>
        <a:ext cx="1123050" cy="748700"/>
      </dsp:txXfrm>
    </dsp:sp>
    <dsp:sp modelId="{9B9FF272-F289-44AE-BA33-E4C136120552}">
      <dsp:nvSpPr>
        <dsp:cNvPr id="0" name=""/>
        <dsp:cNvSpPr/>
      </dsp:nvSpPr>
      <dsp:spPr>
        <a:xfrm>
          <a:off x="4493344" y="161320"/>
          <a:ext cx="1871750" cy="748700"/>
        </a:xfrm>
        <a:prstGeom prst="chevron">
          <a:avLst/>
        </a:prstGeom>
        <a:solidFill>
          <a:schemeClr val="accent3">
            <a:shade val="50000"/>
            <a:hueOff val="369671"/>
            <a:satOff val="-54511"/>
            <a:lumOff val="5093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009" tIns="48006" rIns="24003" bIns="48006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800" kern="1200" dirty="0" smtClean="0"/>
            <a:t>Data Acquired</a:t>
          </a:r>
          <a:endParaRPr lang="en-GB" sz="1800" kern="1200" dirty="0"/>
        </a:p>
      </dsp:txBody>
      <dsp:txXfrm>
        <a:off x="4867694" y="161320"/>
        <a:ext cx="1123050" cy="748700"/>
      </dsp:txXfrm>
    </dsp:sp>
    <dsp:sp modelId="{A647428B-37C1-4315-A169-B113C195BE38}">
      <dsp:nvSpPr>
        <dsp:cNvPr id="0" name=""/>
        <dsp:cNvSpPr/>
      </dsp:nvSpPr>
      <dsp:spPr>
        <a:xfrm>
          <a:off x="5990745" y="161320"/>
          <a:ext cx="1871750" cy="748700"/>
        </a:xfrm>
        <a:prstGeom prst="chevron">
          <a:avLst/>
        </a:prstGeom>
        <a:solidFill>
          <a:schemeClr val="accent3">
            <a:shade val="50000"/>
            <a:hueOff val="246447"/>
            <a:satOff val="-36341"/>
            <a:lumOff val="33957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009" tIns="48006" rIns="24003" bIns="48006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800" kern="1200" dirty="0" smtClean="0"/>
            <a:t>Analysis</a:t>
          </a:r>
          <a:endParaRPr lang="en-GB" sz="1800" kern="1200" dirty="0"/>
        </a:p>
      </dsp:txBody>
      <dsp:txXfrm>
        <a:off x="6365095" y="161320"/>
        <a:ext cx="1123050" cy="748700"/>
      </dsp:txXfrm>
    </dsp:sp>
    <dsp:sp modelId="{43E245AD-25F2-4AD0-86B1-79C35691F1D8}">
      <dsp:nvSpPr>
        <dsp:cNvPr id="0" name=""/>
        <dsp:cNvSpPr/>
      </dsp:nvSpPr>
      <dsp:spPr>
        <a:xfrm>
          <a:off x="7488146" y="161320"/>
          <a:ext cx="1871750" cy="748700"/>
        </a:xfrm>
        <a:prstGeom prst="chevron">
          <a:avLst/>
        </a:prstGeom>
        <a:solidFill>
          <a:schemeClr val="accent3">
            <a:shade val="50000"/>
            <a:hueOff val="123224"/>
            <a:satOff val="-18170"/>
            <a:lumOff val="1697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009" tIns="48006" rIns="24003" bIns="48006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800" kern="1200" dirty="0" smtClean="0"/>
            <a:t>Reporting</a:t>
          </a:r>
          <a:endParaRPr lang="en-GB" sz="1800" kern="1200" dirty="0"/>
        </a:p>
      </dsp:txBody>
      <dsp:txXfrm>
        <a:off x="7862496" y="161320"/>
        <a:ext cx="1123050" cy="748700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64014A0-07CC-4C7F-9119-1554296B9501}">
      <dsp:nvSpPr>
        <dsp:cNvPr id="0" name=""/>
        <dsp:cNvSpPr/>
      </dsp:nvSpPr>
      <dsp:spPr>
        <a:xfrm>
          <a:off x="5282269" y="3416250"/>
          <a:ext cx="266774" cy="81810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818108"/>
              </a:lnTo>
              <a:lnTo>
                <a:pt x="266774" y="818108"/>
              </a:lnTo>
            </a:path>
          </a:pathLst>
        </a:custGeom>
        <a:noFill/>
        <a:ln w="25400" cap="flat" cmpd="sng" algn="ctr">
          <a:solidFill>
            <a:schemeClr val="accent3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88AE846-5C92-4300-A7C7-C5525C8B4786}">
      <dsp:nvSpPr>
        <dsp:cNvPr id="0" name=""/>
        <dsp:cNvSpPr/>
      </dsp:nvSpPr>
      <dsp:spPr>
        <a:xfrm>
          <a:off x="5947948" y="2153517"/>
          <a:ext cx="91440" cy="373484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73484"/>
              </a:lnTo>
            </a:path>
          </a:pathLst>
        </a:custGeom>
        <a:noFill/>
        <a:ln w="25400" cap="flat" cmpd="sng" algn="ctr">
          <a:solidFill>
            <a:schemeClr val="accent3">
              <a:tint val="7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4DA230D-CED5-46A8-9411-26F20BAA5CFC}">
      <dsp:nvSpPr>
        <dsp:cNvPr id="0" name=""/>
        <dsp:cNvSpPr/>
      </dsp:nvSpPr>
      <dsp:spPr>
        <a:xfrm>
          <a:off x="3841687" y="890785"/>
          <a:ext cx="2151980" cy="37348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86742"/>
              </a:lnTo>
              <a:lnTo>
                <a:pt x="2151980" y="186742"/>
              </a:lnTo>
              <a:lnTo>
                <a:pt x="2151980" y="373484"/>
              </a:lnTo>
            </a:path>
          </a:pathLst>
        </a:custGeom>
        <a:noFill/>
        <a:ln w="25400" cap="flat" cmpd="sng" algn="ctr">
          <a:solidFill>
            <a:schemeClr val="accent3">
              <a:tint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D8AF66F-692E-4E5B-ACF9-3E88C8F0D793}">
      <dsp:nvSpPr>
        <dsp:cNvPr id="0" name=""/>
        <dsp:cNvSpPr/>
      </dsp:nvSpPr>
      <dsp:spPr>
        <a:xfrm>
          <a:off x="3130289" y="3416250"/>
          <a:ext cx="266774" cy="81810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818108"/>
              </a:lnTo>
              <a:lnTo>
                <a:pt x="266774" y="818108"/>
              </a:lnTo>
            </a:path>
          </a:pathLst>
        </a:custGeom>
        <a:noFill/>
        <a:ln w="25400" cap="flat" cmpd="sng" algn="ctr">
          <a:solidFill>
            <a:schemeClr val="accent3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22CBF1C-911D-4FDC-B628-85CA641F6149}">
      <dsp:nvSpPr>
        <dsp:cNvPr id="0" name=""/>
        <dsp:cNvSpPr/>
      </dsp:nvSpPr>
      <dsp:spPr>
        <a:xfrm>
          <a:off x="3795967" y="2153517"/>
          <a:ext cx="91440" cy="373484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73484"/>
              </a:lnTo>
            </a:path>
          </a:pathLst>
        </a:custGeom>
        <a:noFill/>
        <a:ln w="25400" cap="flat" cmpd="sng" algn="ctr">
          <a:solidFill>
            <a:schemeClr val="accent3">
              <a:tint val="7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D799435-52F3-4800-8647-CDEBFCE5F513}">
      <dsp:nvSpPr>
        <dsp:cNvPr id="0" name=""/>
        <dsp:cNvSpPr/>
      </dsp:nvSpPr>
      <dsp:spPr>
        <a:xfrm>
          <a:off x="3795967" y="890785"/>
          <a:ext cx="91440" cy="373484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73484"/>
              </a:lnTo>
            </a:path>
          </a:pathLst>
        </a:custGeom>
        <a:noFill/>
        <a:ln w="25400" cap="flat" cmpd="sng" algn="ctr">
          <a:solidFill>
            <a:schemeClr val="accent3">
              <a:tint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9255D84-7677-44BB-9790-0C6EDA215E23}">
      <dsp:nvSpPr>
        <dsp:cNvPr id="0" name=""/>
        <dsp:cNvSpPr/>
      </dsp:nvSpPr>
      <dsp:spPr>
        <a:xfrm>
          <a:off x="978309" y="3416250"/>
          <a:ext cx="266774" cy="81810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818108"/>
              </a:lnTo>
              <a:lnTo>
                <a:pt x="266774" y="818108"/>
              </a:lnTo>
            </a:path>
          </a:pathLst>
        </a:custGeom>
        <a:noFill/>
        <a:ln w="25400" cap="flat" cmpd="sng" algn="ctr">
          <a:solidFill>
            <a:schemeClr val="accent3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EB94F55-B051-43AB-8768-7E766886B4D4}">
      <dsp:nvSpPr>
        <dsp:cNvPr id="0" name=""/>
        <dsp:cNvSpPr/>
      </dsp:nvSpPr>
      <dsp:spPr>
        <a:xfrm>
          <a:off x="1643987" y="2153517"/>
          <a:ext cx="91440" cy="373484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73484"/>
              </a:lnTo>
            </a:path>
          </a:pathLst>
        </a:custGeom>
        <a:noFill/>
        <a:ln w="25400" cap="flat" cmpd="sng" algn="ctr">
          <a:solidFill>
            <a:schemeClr val="accent3">
              <a:tint val="7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EE4D133-A375-40CD-B066-02FD953533A1}">
      <dsp:nvSpPr>
        <dsp:cNvPr id="0" name=""/>
        <dsp:cNvSpPr/>
      </dsp:nvSpPr>
      <dsp:spPr>
        <a:xfrm>
          <a:off x="1689707" y="890785"/>
          <a:ext cx="2151980" cy="373484"/>
        </a:xfrm>
        <a:custGeom>
          <a:avLst/>
          <a:gdLst/>
          <a:ahLst/>
          <a:cxnLst/>
          <a:rect l="0" t="0" r="0" b="0"/>
          <a:pathLst>
            <a:path>
              <a:moveTo>
                <a:pt x="2151980" y="0"/>
              </a:moveTo>
              <a:lnTo>
                <a:pt x="2151980" y="186742"/>
              </a:lnTo>
              <a:lnTo>
                <a:pt x="0" y="186742"/>
              </a:lnTo>
              <a:lnTo>
                <a:pt x="0" y="373484"/>
              </a:lnTo>
            </a:path>
          </a:pathLst>
        </a:custGeom>
        <a:noFill/>
        <a:ln w="25400" cap="flat" cmpd="sng" algn="ctr">
          <a:solidFill>
            <a:schemeClr val="accent3">
              <a:tint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F7C2BEF-8C8B-4C92-BDED-0EC158C0E89F}">
      <dsp:nvSpPr>
        <dsp:cNvPr id="0" name=""/>
        <dsp:cNvSpPr/>
      </dsp:nvSpPr>
      <dsp:spPr>
        <a:xfrm>
          <a:off x="2952439" y="1537"/>
          <a:ext cx="1778496" cy="889248"/>
        </a:xfrm>
        <a:prstGeom prst="rect">
          <a:avLst/>
        </a:prstGeom>
        <a:solidFill>
          <a:schemeClr val="accent3">
            <a:shade val="6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700" kern="1200" dirty="0" smtClean="0"/>
            <a:t>Inspection Quality</a:t>
          </a:r>
          <a:endParaRPr lang="en-GB" sz="1700" kern="1200" dirty="0"/>
        </a:p>
      </dsp:txBody>
      <dsp:txXfrm>
        <a:off x="2952439" y="1537"/>
        <a:ext cx="1778496" cy="889248"/>
      </dsp:txXfrm>
    </dsp:sp>
    <dsp:sp modelId="{69FFEF09-6DEC-4CA5-A5C5-45437FCA6312}">
      <dsp:nvSpPr>
        <dsp:cNvPr id="0" name=""/>
        <dsp:cNvSpPr/>
      </dsp:nvSpPr>
      <dsp:spPr>
        <a:xfrm>
          <a:off x="800459" y="1264269"/>
          <a:ext cx="1778496" cy="889248"/>
        </a:xfrm>
        <a:prstGeom prst="rect">
          <a:avLst/>
        </a:prstGeom>
        <a:solidFill>
          <a:schemeClr val="accent3">
            <a:shade val="8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700" kern="1200" dirty="0" smtClean="0"/>
            <a:t>Image Quality</a:t>
          </a:r>
          <a:endParaRPr lang="en-GB" sz="1700" kern="1200" dirty="0"/>
        </a:p>
      </dsp:txBody>
      <dsp:txXfrm>
        <a:off x="800459" y="1264269"/>
        <a:ext cx="1778496" cy="889248"/>
      </dsp:txXfrm>
    </dsp:sp>
    <dsp:sp modelId="{A2CA53BA-E880-4D0A-8C00-AE7C340FB44E}">
      <dsp:nvSpPr>
        <dsp:cNvPr id="0" name=""/>
        <dsp:cNvSpPr/>
      </dsp:nvSpPr>
      <dsp:spPr>
        <a:xfrm>
          <a:off x="800459" y="2527002"/>
          <a:ext cx="1778496" cy="889248"/>
        </a:xfrm>
        <a:prstGeom prst="rect">
          <a:avLst/>
        </a:prstGeom>
        <a:solidFill>
          <a:schemeClr val="accent3">
            <a:tint val="99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700" kern="1200" dirty="0" smtClean="0"/>
            <a:t>Image Quality Metrics</a:t>
          </a:r>
          <a:endParaRPr lang="en-GB" sz="1700" kern="1200" dirty="0"/>
        </a:p>
      </dsp:txBody>
      <dsp:txXfrm>
        <a:off x="800459" y="2527002"/>
        <a:ext cx="1778496" cy="889248"/>
      </dsp:txXfrm>
    </dsp:sp>
    <dsp:sp modelId="{D08D7BC6-09EB-4A46-9C01-C1EE4FC6CBF2}">
      <dsp:nvSpPr>
        <dsp:cNvPr id="0" name=""/>
        <dsp:cNvSpPr/>
      </dsp:nvSpPr>
      <dsp:spPr>
        <a:xfrm>
          <a:off x="1245083" y="3789734"/>
          <a:ext cx="1778496" cy="889248"/>
        </a:xfrm>
        <a:prstGeom prst="rect">
          <a:avLst/>
        </a:prstGeom>
        <a:solidFill>
          <a:schemeClr val="accent3">
            <a:tint val="7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700" kern="1200" dirty="0" smtClean="0"/>
            <a:t>Resolution, Contrast, Exposure, Sharpness…</a:t>
          </a:r>
          <a:endParaRPr lang="en-GB" sz="1700" kern="1200" dirty="0"/>
        </a:p>
      </dsp:txBody>
      <dsp:txXfrm>
        <a:off x="1245083" y="3789734"/>
        <a:ext cx="1778496" cy="889248"/>
      </dsp:txXfrm>
    </dsp:sp>
    <dsp:sp modelId="{91AC5636-F470-4161-8098-5550CA057AF1}">
      <dsp:nvSpPr>
        <dsp:cNvPr id="0" name=""/>
        <dsp:cNvSpPr/>
      </dsp:nvSpPr>
      <dsp:spPr>
        <a:xfrm>
          <a:off x="2952439" y="1264269"/>
          <a:ext cx="1778496" cy="889248"/>
        </a:xfrm>
        <a:prstGeom prst="rect">
          <a:avLst/>
        </a:prstGeom>
        <a:solidFill>
          <a:schemeClr val="accent3">
            <a:shade val="8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700" kern="1200" dirty="0" smtClean="0"/>
            <a:t>Metadata Quality</a:t>
          </a:r>
          <a:endParaRPr lang="en-GB" sz="1700" kern="1200" dirty="0"/>
        </a:p>
      </dsp:txBody>
      <dsp:txXfrm>
        <a:off x="2952439" y="1264269"/>
        <a:ext cx="1778496" cy="889248"/>
      </dsp:txXfrm>
    </dsp:sp>
    <dsp:sp modelId="{23DBD567-EF0D-4168-8B94-725B7EE03AFE}">
      <dsp:nvSpPr>
        <dsp:cNvPr id="0" name=""/>
        <dsp:cNvSpPr/>
      </dsp:nvSpPr>
      <dsp:spPr>
        <a:xfrm>
          <a:off x="2952439" y="2527002"/>
          <a:ext cx="1778496" cy="889248"/>
        </a:xfrm>
        <a:prstGeom prst="rect">
          <a:avLst/>
        </a:prstGeom>
        <a:solidFill>
          <a:schemeClr val="accent3">
            <a:tint val="99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700" kern="1200" dirty="0" smtClean="0"/>
            <a:t>Metadata Metrics</a:t>
          </a:r>
          <a:endParaRPr lang="en-GB" sz="1700" kern="1200" dirty="0"/>
        </a:p>
      </dsp:txBody>
      <dsp:txXfrm>
        <a:off x="2952439" y="2527002"/>
        <a:ext cx="1778496" cy="889248"/>
      </dsp:txXfrm>
    </dsp:sp>
    <dsp:sp modelId="{BF47F309-2E65-4A73-B090-BD977E7E3E7E}">
      <dsp:nvSpPr>
        <dsp:cNvPr id="0" name=""/>
        <dsp:cNvSpPr/>
      </dsp:nvSpPr>
      <dsp:spPr>
        <a:xfrm>
          <a:off x="3397063" y="3789734"/>
          <a:ext cx="1778496" cy="889248"/>
        </a:xfrm>
        <a:prstGeom prst="rect">
          <a:avLst/>
        </a:prstGeom>
        <a:solidFill>
          <a:schemeClr val="accent3">
            <a:tint val="7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700" kern="1200" dirty="0" smtClean="0"/>
            <a:t>Location &amp; Size Accuracy…</a:t>
          </a:r>
          <a:endParaRPr lang="en-GB" sz="1700" kern="1200" dirty="0"/>
        </a:p>
      </dsp:txBody>
      <dsp:txXfrm>
        <a:off x="3397063" y="3789734"/>
        <a:ext cx="1778496" cy="889248"/>
      </dsp:txXfrm>
    </dsp:sp>
    <dsp:sp modelId="{3752646F-20DF-4BF4-B8DC-D8A9BD02327C}">
      <dsp:nvSpPr>
        <dsp:cNvPr id="0" name=""/>
        <dsp:cNvSpPr/>
      </dsp:nvSpPr>
      <dsp:spPr>
        <a:xfrm>
          <a:off x="5104420" y="1264269"/>
          <a:ext cx="1778496" cy="889248"/>
        </a:xfrm>
        <a:prstGeom prst="rect">
          <a:avLst/>
        </a:prstGeom>
        <a:solidFill>
          <a:schemeClr val="accent3">
            <a:shade val="8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700" kern="1200" dirty="0" smtClean="0"/>
            <a:t>Practicalities and Performance</a:t>
          </a:r>
          <a:endParaRPr lang="en-GB" sz="1700" kern="1200" dirty="0"/>
        </a:p>
      </dsp:txBody>
      <dsp:txXfrm>
        <a:off x="5104420" y="1264269"/>
        <a:ext cx="1778496" cy="889248"/>
      </dsp:txXfrm>
    </dsp:sp>
    <dsp:sp modelId="{4AB27E42-C6A4-44BB-816F-E446E5BDC50A}">
      <dsp:nvSpPr>
        <dsp:cNvPr id="0" name=""/>
        <dsp:cNvSpPr/>
      </dsp:nvSpPr>
      <dsp:spPr>
        <a:xfrm>
          <a:off x="5104420" y="2527002"/>
          <a:ext cx="1778496" cy="889248"/>
        </a:xfrm>
        <a:prstGeom prst="rect">
          <a:avLst/>
        </a:prstGeom>
        <a:solidFill>
          <a:schemeClr val="accent3">
            <a:tint val="99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700" kern="1200" dirty="0" smtClean="0"/>
            <a:t>Performance Metrics</a:t>
          </a:r>
          <a:endParaRPr lang="en-GB" sz="1700" kern="1200" dirty="0"/>
        </a:p>
      </dsp:txBody>
      <dsp:txXfrm>
        <a:off x="5104420" y="2527002"/>
        <a:ext cx="1778496" cy="889248"/>
      </dsp:txXfrm>
    </dsp:sp>
    <dsp:sp modelId="{C00A1302-666E-4957-A89E-E65F75CC29BB}">
      <dsp:nvSpPr>
        <dsp:cNvPr id="0" name=""/>
        <dsp:cNvSpPr/>
      </dsp:nvSpPr>
      <dsp:spPr>
        <a:xfrm>
          <a:off x="5549044" y="3789734"/>
          <a:ext cx="1778496" cy="889248"/>
        </a:xfrm>
        <a:prstGeom prst="rect">
          <a:avLst/>
        </a:prstGeom>
        <a:solidFill>
          <a:schemeClr val="accent3">
            <a:tint val="7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700" kern="1200" dirty="0" smtClean="0"/>
            <a:t>Reliability, Speed, Operating conditions</a:t>
          </a:r>
          <a:endParaRPr lang="en-GB" sz="1700" kern="1200" dirty="0"/>
        </a:p>
      </dsp:txBody>
      <dsp:txXfrm>
        <a:off x="5549044" y="3789734"/>
        <a:ext cx="1778496" cy="889248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A94B05C-B338-4A5E-8A1D-4CEEC68E85CF}">
      <dsp:nvSpPr>
        <dsp:cNvPr id="0" name=""/>
        <dsp:cNvSpPr/>
      </dsp:nvSpPr>
      <dsp:spPr>
        <a:xfrm>
          <a:off x="2118" y="272953"/>
          <a:ext cx="1680956" cy="100857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400" kern="1200" smtClean="0"/>
            <a:t>Focus?</a:t>
          </a:r>
          <a:endParaRPr lang="en-GB" sz="2400" kern="1200"/>
        </a:p>
      </dsp:txBody>
      <dsp:txXfrm>
        <a:off x="2118" y="272953"/>
        <a:ext cx="1680956" cy="1008574"/>
      </dsp:txXfrm>
    </dsp:sp>
    <dsp:sp modelId="{9AA35DCF-224C-4ECB-93F4-E7AC61317561}">
      <dsp:nvSpPr>
        <dsp:cNvPr id="0" name=""/>
        <dsp:cNvSpPr/>
      </dsp:nvSpPr>
      <dsp:spPr>
        <a:xfrm>
          <a:off x="1851171" y="272953"/>
          <a:ext cx="1680956" cy="100857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400" kern="1200" smtClean="0"/>
            <a:t>Sharpness?</a:t>
          </a:r>
          <a:endParaRPr lang="en-GB" sz="2400" kern="1200" dirty="0" smtClean="0"/>
        </a:p>
      </dsp:txBody>
      <dsp:txXfrm>
        <a:off x="1851171" y="272953"/>
        <a:ext cx="1680956" cy="1008574"/>
      </dsp:txXfrm>
    </dsp:sp>
    <dsp:sp modelId="{30D44F14-A7AA-4048-A3E9-E747EE534515}">
      <dsp:nvSpPr>
        <dsp:cNvPr id="0" name=""/>
        <dsp:cNvSpPr/>
      </dsp:nvSpPr>
      <dsp:spPr>
        <a:xfrm>
          <a:off x="3700223" y="272953"/>
          <a:ext cx="1680956" cy="100857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400" kern="1200" smtClean="0"/>
            <a:t>Contrast?</a:t>
          </a:r>
          <a:endParaRPr lang="en-GB" sz="2400" kern="1200" dirty="0" smtClean="0"/>
        </a:p>
      </dsp:txBody>
      <dsp:txXfrm>
        <a:off x="3700223" y="272953"/>
        <a:ext cx="1680956" cy="1008574"/>
      </dsp:txXfrm>
    </dsp:sp>
    <dsp:sp modelId="{1F3F0B2F-2956-414B-BF4E-F9D7514253CD}">
      <dsp:nvSpPr>
        <dsp:cNvPr id="0" name=""/>
        <dsp:cNvSpPr/>
      </dsp:nvSpPr>
      <dsp:spPr>
        <a:xfrm>
          <a:off x="5549276" y="272953"/>
          <a:ext cx="1680956" cy="100857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400" kern="1200" smtClean="0"/>
            <a:t>Brightness?</a:t>
          </a:r>
          <a:endParaRPr lang="en-GB" sz="2400" kern="1200" dirty="0" smtClean="0"/>
        </a:p>
      </dsp:txBody>
      <dsp:txXfrm>
        <a:off x="5549276" y="272953"/>
        <a:ext cx="1680956" cy="1008574"/>
      </dsp:txXfrm>
    </dsp:sp>
    <dsp:sp modelId="{7D522BF2-1D31-4EA7-94BC-662550586454}">
      <dsp:nvSpPr>
        <dsp:cNvPr id="0" name=""/>
        <dsp:cNvSpPr/>
      </dsp:nvSpPr>
      <dsp:spPr>
        <a:xfrm>
          <a:off x="2118" y="1449622"/>
          <a:ext cx="1680956" cy="100857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400" kern="1200" dirty="0" smtClean="0"/>
            <a:t>Exposure?</a:t>
          </a:r>
        </a:p>
      </dsp:txBody>
      <dsp:txXfrm>
        <a:off x="2118" y="1449622"/>
        <a:ext cx="1680956" cy="1008574"/>
      </dsp:txXfrm>
    </dsp:sp>
    <dsp:sp modelId="{294A589D-41B2-4C2E-AF91-BB44456B0D41}">
      <dsp:nvSpPr>
        <dsp:cNvPr id="0" name=""/>
        <dsp:cNvSpPr/>
      </dsp:nvSpPr>
      <dsp:spPr>
        <a:xfrm>
          <a:off x="1851171" y="1449622"/>
          <a:ext cx="1680956" cy="100857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400" kern="1200" dirty="0" smtClean="0"/>
            <a:t>Dynamic Range?</a:t>
          </a:r>
        </a:p>
      </dsp:txBody>
      <dsp:txXfrm>
        <a:off x="1851171" y="1449622"/>
        <a:ext cx="1680956" cy="1008574"/>
      </dsp:txXfrm>
    </dsp:sp>
    <dsp:sp modelId="{A676FBF3-7981-4F81-916C-07D763CAB841}">
      <dsp:nvSpPr>
        <dsp:cNvPr id="0" name=""/>
        <dsp:cNvSpPr/>
      </dsp:nvSpPr>
      <dsp:spPr>
        <a:xfrm>
          <a:off x="3700223" y="1449622"/>
          <a:ext cx="1680956" cy="100857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400" kern="1200" dirty="0" smtClean="0"/>
            <a:t>Tone?</a:t>
          </a:r>
        </a:p>
      </dsp:txBody>
      <dsp:txXfrm>
        <a:off x="3700223" y="1449622"/>
        <a:ext cx="1680956" cy="1008574"/>
      </dsp:txXfrm>
    </dsp:sp>
    <dsp:sp modelId="{D43A4370-91CB-4E7C-9E6C-C9AE13A49084}">
      <dsp:nvSpPr>
        <dsp:cNvPr id="0" name=""/>
        <dsp:cNvSpPr/>
      </dsp:nvSpPr>
      <dsp:spPr>
        <a:xfrm>
          <a:off x="5549276" y="1449622"/>
          <a:ext cx="1680956" cy="100857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400" kern="1200" dirty="0" smtClean="0"/>
            <a:t>Artefacts?</a:t>
          </a:r>
        </a:p>
      </dsp:txBody>
      <dsp:txXfrm>
        <a:off x="5549276" y="1449622"/>
        <a:ext cx="1680956" cy="1008574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B4C945D-12C3-4914-B16B-1172B5DA15D7}">
      <dsp:nvSpPr>
        <dsp:cNvPr id="0" name=""/>
        <dsp:cNvSpPr/>
      </dsp:nvSpPr>
      <dsp:spPr>
        <a:xfrm>
          <a:off x="0" y="337393"/>
          <a:ext cx="1270247" cy="76214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900" kern="1200" smtClean="0"/>
            <a:t>Sharpness</a:t>
          </a:r>
          <a:endParaRPr lang="en-GB" sz="1900" kern="1200"/>
        </a:p>
      </dsp:txBody>
      <dsp:txXfrm>
        <a:off x="0" y="337393"/>
        <a:ext cx="1270247" cy="762148"/>
      </dsp:txXfrm>
    </dsp:sp>
    <dsp:sp modelId="{E80CCD69-068C-4DE8-8FCB-74DAEF8EA250}">
      <dsp:nvSpPr>
        <dsp:cNvPr id="0" name=""/>
        <dsp:cNvSpPr/>
      </dsp:nvSpPr>
      <dsp:spPr>
        <a:xfrm>
          <a:off x="1397272" y="337393"/>
          <a:ext cx="1270247" cy="76214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900" kern="1200" dirty="0" smtClean="0"/>
            <a:t>Noise</a:t>
          </a:r>
          <a:endParaRPr lang="en-GB" sz="1900" kern="1200" dirty="0"/>
        </a:p>
      </dsp:txBody>
      <dsp:txXfrm>
        <a:off x="1397272" y="337393"/>
        <a:ext cx="1270247" cy="762148"/>
      </dsp:txXfrm>
    </dsp:sp>
    <dsp:sp modelId="{EB395C51-C46A-408A-B9AF-7F398393B725}">
      <dsp:nvSpPr>
        <dsp:cNvPr id="0" name=""/>
        <dsp:cNvSpPr/>
      </dsp:nvSpPr>
      <dsp:spPr>
        <a:xfrm>
          <a:off x="2794545" y="337393"/>
          <a:ext cx="1270247" cy="76214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900" kern="1200" dirty="0" smtClean="0"/>
            <a:t>Dynamic Range</a:t>
          </a:r>
          <a:endParaRPr lang="en-GB" sz="1900" kern="1200" dirty="0"/>
        </a:p>
      </dsp:txBody>
      <dsp:txXfrm>
        <a:off x="2794545" y="337393"/>
        <a:ext cx="1270247" cy="762148"/>
      </dsp:txXfrm>
    </dsp:sp>
    <dsp:sp modelId="{B4E94B47-143E-474F-98EF-AD155EBEB325}">
      <dsp:nvSpPr>
        <dsp:cNvPr id="0" name=""/>
        <dsp:cNvSpPr/>
      </dsp:nvSpPr>
      <dsp:spPr>
        <a:xfrm>
          <a:off x="0" y="1226566"/>
          <a:ext cx="1270247" cy="76214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900" kern="1200" dirty="0" smtClean="0"/>
            <a:t>Tone</a:t>
          </a:r>
          <a:endParaRPr lang="en-GB" sz="1900" kern="1200" dirty="0"/>
        </a:p>
      </dsp:txBody>
      <dsp:txXfrm>
        <a:off x="0" y="1226566"/>
        <a:ext cx="1270247" cy="762148"/>
      </dsp:txXfrm>
    </dsp:sp>
    <dsp:sp modelId="{C0DC0E6D-DBBB-4B23-97B2-06862A79D4C0}">
      <dsp:nvSpPr>
        <dsp:cNvPr id="0" name=""/>
        <dsp:cNvSpPr/>
      </dsp:nvSpPr>
      <dsp:spPr>
        <a:xfrm>
          <a:off x="1397272" y="1226566"/>
          <a:ext cx="1270247" cy="76214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900" kern="1200" dirty="0" smtClean="0"/>
            <a:t>Contrast</a:t>
          </a:r>
          <a:endParaRPr lang="en-GB" sz="1900" kern="1200" dirty="0"/>
        </a:p>
      </dsp:txBody>
      <dsp:txXfrm>
        <a:off x="1397272" y="1226566"/>
        <a:ext cx="1270247" cy="762148"/>
      </dsp:txXfrm>
    </dsp:sp>
    <dsp:sp modelId="{3D7C367A-2881-42D8-9A6B-AC723011FB0E}">
      <dsp:nvSpPr>
        <dsp:cNvPr id="0" name=""/>
        <dsp:cNvSpPr/>
      </dsp:nvSpPr>
      <dsp:spPr>
        <a:xfrm>
          <a:off x="2794545" y="1226566"/>
          <a:ext cx="1270247" cy="76214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900" kern="1200" dirty="0" smtClean="0"/>
            <a:t>Colour</a:t>
          </a:r>
          <a:endParaRPr lang="en-GB" sz="1900" kern="1200" dirty="0"/>
        </a:p>
      </dsp:txBody>
      <dsp:txXfrm>
        <a:off x="2794545" y="1226566"/>
        <a:ext cx="1270247" cy="762148"/>
      </dsp:txXfrm>
    </dsp:sp>
    <dsp:sp modelId="{9EA35CC5-615E-4C76-B445-155D0FDBB2AB}">
      <dsp:nvSpPr>
        <dsp:cNvPr id="0" name=""/>
        <dsp:cNvSpPr/>
      </dsp:nvSpPr>
      <dsp:spPr>
        <a:xfrm>
          <a:off x="0" y="2115740"/>
          <a:ext cx="1270247" cy="76214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900" kern="1200" dirty="0" smtClean="0"/>
            <a:t>Distortion</a:t>
          </a:r>
          <a:endParaRPr lang="en-GB" sz="1900" kern="1200" dirty="0"/>
        </a:p>
      </dsp:txBody>
      <dsp:txXfrm>
        <a:off x="0" y="2115740"/>
        <a:ext cx="1270247" cy="762148"/>
      </dsp:txXfrm>
    </dsp:sp>
    <dsp:sp modelId="{E86893FD-91AE-48C7-B098-D33B72571DD6}">
      <dsp:nvSpPr>
        <dsp:cNvPr id="0" name=""/>
        <dsp:cNvSpPr/>
      </dsp:nvSpPr>
      <dsp:spPr>
        <a:xfrm>
          <a:off x="1397272" y="2115740"/>
          <a:ext cx="1270247" cy="76214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900" kern="1200" dirty="0" smtClean="0"/>
            <a:t>Vignette</a:t>
          </a:r>
          <a:endParaRPr lang="en-GB" sz="1900" kern="1200" dirty="0"/>
        </a:p>
      </dsp:txBody>
      <dsp:txXfrm>
        <a:off x="1397272" y="2115740"/>
        <a:ext cx="1270247" cy="762148"/>
      </dsp:txXfrm>
    </dsp:sp>
    <dsp:sp modelId="{77D5C9D0-56A7-448F-9D26-8FCC224F236F}">
      <dsp:nvSpPr>
        <dsp:cNvPr id="0" name=""/>
        <dsp:cNvSpPr/>
      </dsp:nvSpPr>
      <dsp:spPr>
        <a:xfrm>
          <a:off x="2794545" y="2115740"/>
          <a:ext cx="1270247" cy="76214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900" kern="1200" dirty="0" smtClean="0"/>
            <a:t>Exposure</a:t>
          </a:r>
          <a:endParaRPr lang="en-GB" sz="1900" kern="1200" dirty="0"/>
        </a:p>
      </dsp:txBody>
      <dsp:txXfrm>
        <a:off x="2794545" y="2115740"/>
        <a:ext cx="1270247" cy="762148"/>
      </dsp:txXfrm>
    </dsp:sp>
    <dsp:sp modelId="{A451BCB3-A4BC-4CD7-899F-D821BAF40356}">
      <dsp:nvSpPr>
        <dsp:cNvPr id="0" name=""/>
        <dsp:cNvSpPr/>
      </dsp:nvSpPr>
      <dsp:spPr>
        <a:xfrm>
          <a:off x="0" y="3004913"/>
          <a:ext cx="1270247" cy="76214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900" kern="1200" dirty="0" smtClean="0"/>
            <a:t>Chromatic Aberration</a:t>
          </a:r>
          <a:endParaRPr lang="en-GB" sz="1900" kern="1200" dirty="0"/>
        </a:p>
      </dsp:txBody>
      <dsp:txXfrm>
        <a:off x="0" y="3004913"/>
        <a:ext cx="1270247" cy="762148"/>
      </dsp:txXfrm>
    </dsp:sp>
    <dsp:sp modelId="{459381E5-4A3E-4A17-B2B2-3A18D16ED565}">
      <dsp:nvSpPr>
        <dsp:cNvPr id="0" name=""/>
        <dsp:cNvSpPr/>
      </dsp:nvSpPr>
      <dsp:spPr>
        <a:xfrm>
          <a:off x="1397272" y="3004913"/>
          <a:ext cx="1270247" cy="76214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900" kern="1200" dirty="0" smtClean="0"/>
            <a:t>Lens Flare</a:t>
          </a:r>
          <a:endParaRPr lang="en-GB" sz="1900" kern="1200" dirty="0"/>
        </a:p>
      </dsp:txBody>
      <dsp:txXfrm>
        <a:off x="1397272" y="3004913"/>
        <a:ext cx="1270247" cy="762148"/>
      </dsp:txXfrm>
    </dsp:sp>
    <dsp:sp modelId="{AC354073-3365-4F32-B0F3-B4C88B1E7C0C}">
      <dsp:nvSpPr>
        <dsp:cNvPr id="0" name=""/>
        <dsp:cNvSpPr/>
      </dsp:nvSpPr>
      <dsp:spPr>
        <a:xfrm>
          <a:off x="2794545" y="3004913"/>
          <a:ext cx="1270247" cy="76214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900" kern="1200" dirty="0" smtClean="0"/>
            <a:t>Artefacts</a:t>
          </a:r>
          <a:endParaRPr lang="en-GB" sz="1900" kern="1200" dirty="0"/>
        </a:p>
      </dsp:txBody>
      <dsp:txXfrm>
        <a:off x="2794545" y="3004913"/>
        <a:ext cx="1270247" cy="762148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21B4581-D8BC-4517-87CC-C564EAA5E7D6}">
      <dsp:nvSpPr>
        <dsp:cNvPr id="0" name=""/>
        <dsp:cNvSpPr/>
      </dsp:nvSpPr>
      <dsp:spPr>
        <a:xfrm>
          <a:off x="0" y="62888"/>
          <a:ext cx="1849231" cy="110953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200" kern="1200" dirty="0" smtClean="0"/>
            <a:t>Turbine / Blade</a:t>
          </a:r>
          <a:endParaRPr lang="en-GB" sz="2200" kern="1200" dirty="0"/>
        </a:p>
      </dsp:txBody>
      <dsp:txXfrm>
        <a:off x="0" y="62888"/>
        <a:ext cx="1849231" cy="1109538"/>
      </dsp:txXfrm>
    </dsp:sp>
    <dsp:sp modelId="{DA721CA7-E646-4C0E-8287-C8D391F73089}">
      <dsp:nvSpPr>
        <dsp:cNvPr id="0" name=""/>
        <dsp:cNvSpPr/>
      </dsp:nvSpPr>
      <dsp:spPr>
        <a:xfrm>
          <a:off x="2034154" y="62888"/>
          <a:ext cx="1849231" cy="110953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200" kern="1200" dirty="0" smtClean="0"/>
            <a:t>Time and date</a:t>
          </a:r>
        </a:p>
      </dsp:txBody>
      <dsp:txXfrm>
        <a:off x="2034154" y="62888"/>
        <a:ext cx="1849231" cy="1109538"/>
      </dsp:txXfrm>
    </dsp:sp>
    <dsp:sp modelId="{75C963C6-7935-427E-A81D-76E5215CA606}">
      <dsp:nvSpPr>
        <dsp:cNvPr id="0" name=""/>
        <dsp:cNvSpPr/>
      </dsp:nvSpPr>
      <dsp:spPr>
        <a:xfrm>
          <a:off x="4068309" y="62888"/>
          <a:ext cx="1849231" cy="110953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200" kern="1200" dirty="0" smtClean="0"/>
            <a:t>Location on the blade (which side)</a:t>
          </a:r>
        </a:p>
      </dsp:txBody>
      <dsp:txXfrm>
        <a:off x="4068309" y="62888"/>
        <a:ext cx="1849231" cy="1109538"/>
      </dsp:txXfrm>
    </dsp:sp>
    <dsp:sp modelId="{57DEE3CE-A856-473B-9996-EA292B1E6831}">
      <dsp:nvSpPr>
        <dsp:cNvPr id="0" name=""/>
        <dsp:cNvSpPr/>
      </dsp:nvSpPr>
      <dsp:spPr>
        <a:xfrm>
          <a:off x="0" y="1357351"/>
          <a:ext cx="1849231" cy="110953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200" kern="1200" smtClean="0"/>
            <a:t>Position on the blade (span)</a:t>
          </a:r>
          <a:endParaRPr lang="en-GB" sz="2200" kern="1200" dirty="0" smtClean="0"/>
        </a:p>
      </dsp:txBody>
      <dsp:txXfrm>
        <a:off x="0" y="1357351"/>
        <a:ext cx="1849231" cy="1109538"/>
      </dsp:txXfrm>
    </dsp:sp>
    <dsp:sp modelId="{E135FAAF-5197-4E20-B7FA-B92B66928108}">
      <dsp:nvSpPr>
        <dsp:cNvPr id="0" name=""/>
        <dsp:cNvSpPr/>
      </dsp:nvSpPr>
      <dsp:spPr>
        <a:xfrm>
          <a:off x="2034154" y="1357351"/>
          <a:ext cx="1849231" cy="110953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200" kern="1200" dirty="0" smtClean="0"/>
            <a:t>Size (diameter or width x height)</a:t>
          </a:r>
        </a:p>
      </dsp:txBody>
      <dsp:txXfrm>
        <a:off x="2034154" y="1357351"/>
        <a:ext cx="1849231" cy="1109538"/>
      </dsp:txXfrm>
    </dsp:sp>
    <dsp:sp modelId="{B83B3FF4-B73E-4210-8F7B-F3972995414D}">
      <dsp:nvSpPr>
        <dsp:cNvPr id="0" name=""/>
        <dsp:cNvSpPr/>
      </dsp:nvSpPr>
      <dsp:spPr>
        <a:xfrm>
          <a:off x="4068309" y="1357351"/>
          <a:ext cx="1849231" cy="110953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200" kern="1200" dirty="0" smtClean="0"/>
            <a:t>Orientation</a:t>
          </a:r>
        </a:p>
      </dsp:txBody>
      <dsp:txXfrm>
        <a:off x="4068309" y="1357351"/>
        <a:ext cx="1849231" cy="1109538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DA3EEBF-90C0-49E6-97D5-CFAB71987BBF}">
      <dsp:nvSpPr>
        <dsp:cNvPr id="0" name=""/>
        <dsp:cNvSpPr/>
      </dsp:nvSpPr>
      <dsp:spPr>
        <a:xfrm rot="21300000">
          <a:off x="30715" y="2077373"/>
          <a:ext cx="9947681" cy="1139159"/>
        </a:xfrm>
        <a:prstGeom prst="mathMinus">
          <a:avLst/>
        </a:prstGeom>
        <a:solidFill>
          <a:schemeClr val="bg1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E46E5E9-756C-4D1C-BE0A-15F447559063}">
      <dsp:nvSpPr>
        <dsp:cNvPr id="0" name=""/>
        <dsp:cNvSpPr/>
      </dsp:nvSpPr>
      <dsp:spPr>
        <a:xfrm>
          <a:off x="1201093" y="264695"/>
          <a:ext cx="3002733" cy="2117562"/>
        </a:xfrm>
        <a:prstGeom prst="downArrow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58EF308-5D3C-45C9-82B1-655FCD95B9EE}">
      <dsp:nvSpPr>
        <dsp:cNvPr id="0" name=""/>
        <dsp:cNvSpPr/>
      </dsp:nvSpPr>
      <dsp:spPr>
        <a:xfrm>
          <a:off x="5304829" y="0"/>
          <a:ext cx="3202915" cy="22234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3576" tIns="163576" rIns="163576" bIns="163576" numCol="1" spcCol="1270" anchor="ctr" anchorCtr="0">
          <a:noAutofit/>
        </a:bodyPr>
        <a:lstStyle/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300" b="1" kern="1200" dirty="0" smtClean="0">
              <a:solidFill>
                <a:schemeClr val="accent3"/>
              </a:solidFill>
            </a:rPr>
            <a:t>Quality</a:t>
          </a:r>
          <a:endParaRPr lang="en-GB" sz="2300" b="1" kern="1200" dirty="0">
            <a:solidFill>
              <a:schemeClr val="accent3"/>
            </a:solidFill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1800" kern="1200" dirty="0" smtClean="0"/>
            <a:t>Image Quality</a:t>
          </a:r>
          <a:endParaRPr lang="en-GB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1800" kern="1200" dirty="0" smtClean="0"/>
            <a:t>Metadata</a:t>
          </a:r>
          <a:endParaRPr lang="en-GB" sz="1800" kern="1200" dirty="0"/>
        </a:p>
      </dsp:txBody>
      <dsp:txXfrm>
        <a:off x="5304829" y="0"/>
        <a:ext cx="3202915" cy="2223440"/>
      </dsp:txXfrm>
    </dsp:sp>
    <dsp:sp modelId="{F681620F-B9C1-455F-922F-5067176D7E65}">
      <dsp:nvSpPr>
        <dsp:cNvPr id="0" name=""/>
        <dsp:cNvSpPr/>
      </dsp:nvSpPr>
      <dsp:spPr>
        <a:xfrm>
          <a:off x="5805284" y="2911648"/>
          <a:ext cx="3002733" cy="2117562"/>
        </a:xfrm>
        <a:prstGeom prst="upArrow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D31BD97-14F9-40F4-A302-F9020765D1A1}">
      <dsp:nvSpPr>
        <dsp:cNvPr id="0" name=""/>
        <dsp:cNvSpPr/>
      </dsp:nvSpPr>
      <dsp:spPr>
        <a:xfrm>
          <a:off x="1501366" y="3070465"/>
          <a:ext cx="3202915" cy="22234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3576" tIns="163576" rIns="163576" bIns="163576" numCol="1" spcCol="1270" anchor="ctr" anchorCtr="0">
          <a:noAutofit/>
        </a:bodyPr>
        <a:lstStyle/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300" b="1" kern="1200" dirty="0" smtClean="0">
              <a:solidFill>
                <a:schemeClr val="accent3"/>
              </a:solidFill>
            </a:rPr>
            <a:t>Practicalities</a:t>
          </a:r>
          <a:endParaRPr lang="en-GB" sz="2300" b="1" kern="1200" dirty="0">
            <a:solidFill>
              <a:schemeClr val="accent3"/>
            </a:solidFill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1800" kern="1200" dirty="0" smtClean="0"/>
            <a:t>Detection Rate / Reliability</a:t>
          </a:r>
          <a:endParaRPr lang="en-GB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1800" kern="1200" dirty="0" smtClean="0"/>
            <a:t>Environmental conditions</a:t>
          </a:r>
          <a:endParaRPr lang="en-GB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1800" kern="1200" dirty="0" smtClean="0"/>
            <a:t>Piloting / Automation</a:t>
          </a:r>
          <a:endParaRPr lang="en-GB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1800" kern="1200" dirty="0" smtClean="0"/>
            <a:t>Site constraints</a:t>
          </a:r>
          <a:endParaRPr lang="en-GB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1800" kern="1200" dirty="0" smtClean="0"/>
            <a:t>Time / Crew / Resources…</a:t>
          </a:r>
          <a:endParaRPr lang="en-GB" sz="1800" kern="1200" dirty="0"/>
        </a:p>
      </dsp:txBody>
      <dsp:txXfrm>
        <a:off x="1501366" y="3070465"/>
        <a:ext cx="3202915" cy="222344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Chevron3">
  <dgm:title val=""/>
  <dgm:desc val=""/>
  <dgm:catLst>
    <dgm:cat type="process" pri="1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func="maxDepth" op="gte" val="2">
        <dgm:constrLst>
          <dgm:constr type="w" for="ch" forName="parAndChTx" refType="w"/>
          <dgm:constr type="primFontSz" for="ch" ptType="node" op="equ"/>
          <dgm:constr type="w" for="ch" forName="parAndChSpace" refType="w" refFor="ch" refForName="parAndChTx" fact="-0.2"/>
          <dgm:constr type="w" for="ch" ptType="sibTrans" op="equ"/>
        </dgm:constrLst>
        <dgm:ruleLst/>
        <dgm:forEach name="Name6" axis="ch" ptType="node">
          <dgm:layoutNode name="parAndChTx">
            <dgm:varLst>
              <dgm:bulletEnabled val="1"/>
            </dgm:varLst>
            <dgm:alg type="tx"/>
            <dgm:choose name="Name7">
              <dgm:if name="Name8" func="var" arg="dir" op="equ" val="norm">
                <dgm:choose name="Name9">
                  <dgm:if name="Name10" axis="self" ptType="node" func="pos" op="equ" val="1">
                    <dgm:shape xmlns:r="http://schemas.openxmlformats.org/officeDocument/2006/relationships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4"/>
                    </dgm:constrLst>
                  </dgm:if>
                  <dgm:else name="Name11">
                    <dgm:shape xmlns:r="http://schemas.openxmlformats.org/officeDocument/2006/relationships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if>
              <dgm:else name="Name12">
                <dgm:choose name="Name13">
                  <dgm:if name="Name14" axis="self" ptType="node" func="pos" op="equ" val="1">
                    <dgm:shape xmlns:r="http://schemas.openxmlformats.org/officeDocument/2006/relationships" rot="180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4"/>
                      <dgm:constr type="rMarg" refType="w" fact="0.1"/>
                    </dgm:constrLst>
                  </dgm:if>
                  <dgm:else name="Name15">
                    <dgm:shape xmlns:r="http://schemas.openxmlformats.org/officeDocument/2006/relationships" rot="180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16" axis="followSib" ptType="sibTrans" cnt="1">
            <dgm:layoutNode name="parAndCh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17">
        <dgm:constrLst>
          <dgm:constr type="w" for="ch" forName="parTxOnly" refType="w"/>
          <dgm:constr type="primFontSz" for="ch" ptType="node" op="equ"/>
          <dgm:constr type="w" for="ch" forName="parSpace" refType="w" refFor="ch" refForName="parTxOnly" fact="-0.2"/>
          <dgm:constr type="w" for="ch" ptType="sibTrans" op="equ"/>
        </dgm:constrLst>
        <dgm:ruleLst/>
        <dgm:forEach name="Name18" axis="ch" ptType="node">
          <dgm:layoutNode name="parTxOnly">
            <dgm:varLst>
              <dgm:bulletEnabled val="1"/>
            </dgm:varLst>
            <dgm:alg type="tx"/>
            <dgm:presOf axis="desOrSelf" ptType="node"/>
            <dgm:choose name="Name19">
              <dgm:if name="Name20" func="var" arg="dir" op="equ" val="norm">
                <dgm:choose name="Name21">
                  <dgm:if name="Name22" axis="self" ptType="node" func="pos" op="equ" val="1">
                    <dgm:shape xmlns:r="http://schemas.openxmlformats.org/officeDocument/2006/relationships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42"/>
                      <dgm:constr type="rMarg" refType="primFontSz" fact="0.105"/>
                    </dgm:constrLst>
                  </dgm:if>
                  <dgm:else name="Name23">
                    <dgm:shape xmlns:r="http://schemas.openxmlformats.org/officeDocument/2006/relationships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315"/>
                      <dgm:constr type="rMarg" refType="primFontSz" fact="0.105"/>
                    </dgm:constrLst>
                  </dgm:else>
                </dgm:choose>
              </dgm:if>
              <dgm:else name="Name24">
                <dgm:choose name="Name25">
                  <dgm:if name="Name26" axis="self" ptType="node" func="pos" op="equ" val="1">
                    <dgm:shape xmlns:r="http://schemas.openxmlformats.org/officeDocument/2006/relationships" rot="180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42"/>
                    </dgm:constrLst>
                  </dgm:if>
                  <dgm:else name="Name27">
                    <dgm:shape xmlns:r="http://schemas.openxmlformats.org/officeDocument/2006/relationships" rot="180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315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arrow3">
  <dgm:title val=""/>
  <dgm:desc val=""/>
  <dgm:catLst>
    <dgm:cat type="relationship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clrData>
  <dgm:layoutNode name="compositeShape">
    <dgm:varLst>
      <dgm:chMax val="2"/>
      <dgm:dir/>
      <dgm:resizeHandles val="exact"/>
    </dgm:varLst>
    <dgm:alg type="composite">
      <dgm:param type="horzAlign" val="none"/>
      <dgm:param type="vertAlign" val="none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hoose name="Name2">
          <dgm:if name="Name3" axis="ch" ptType="node" func="cnt" op="gte" val="2">
            <dgm:constrLst>
              <dgm:constr type="w" for="ch" forName="divider" refType="w"/>
              <dgm:constr type="h" for="ch" forName="divider" refType="w" fact="0.2"/>
              <dgm:constr type="h" for="ch" forName="divider" refType="h" op="gte" fact="0.2"/>
              <dgm:constr type="h" for="ch" forName="divider" refType="h" op="lte" fact="0.4"/>
              <dgm:constr type="ctrX" for="ch" forName="divider" refType="w" fact="0.5"/>
              <dgm:constr type="ctrY" for="ch" forName="divider" refType="h" fact="0.5"/>
              <dgm:constr type="w" for="ch" forName="downArrow" refType="w" fact="0.3"/>
              <dgm:constr type="h" for="ch" forName="downArrow" refType="h" fact="0.4"/>
              <dgm:constr type="l" for="ch" forName="downArrow" refType="w" fact="0.1"/>
              <dgm:constr type="t" for="ch" forName="downArrow" refType="h" fact="0.05"/>
              <dgm:constr type="lOff" for="ch" forName="downArrow" refType="w" fact="0.02"/>
              <dgm:constr type="w" for="ch" forName="downArrowText" refType="w" fact="0.32"/>
              <dgm:constr type="h" for="ch" forName="downArrowText" refType="h" fact="0.42"/>
              <dgm:constr type="t" for="ch" forName="downArrowText"/>
              <dgm:constr type="r" for="ch" forName="downArrowText" refType="w" fact="0.85"/>
              <dgm:constr type="w" for="ch" forName="upArrow" refType="w" fact="0.3"/>
              <dgm:constr type="h" for="ch" forName="upArrow" refType="h" fact="0.4"/>
              <dgm:constr type="b" for="ch" forName="upArrow" refType="h" fact="0.95"/>
              <dgm:constr type="r" for="ch" forName="upArrow" refType="w" fact="0.9"/>
              <dgm:constr type="rOff" for="ch" forName="upArrow" refType="w" fact="-0.02"/>
              <dgm:constr type="w" for="ch" forName="upArrowText" refType="w" fact="0.32"/>
              <dgm:constr type="h" for="ch" forName="upArrowText" refType="h" fact="0.42"/>
              <dgm:constr type="b" for="ch" forName="upArrowText" refType="h"/>
              <dgm:constr type="l" for="ch" forName="upArrowText" refType="w" fact="0.15"/>
              <dgm:constr type="primFontSz" for="ch" ptType="node" op="equ" val="65"/>
            </dgm:constrLst>
          </dgm:if>
          <dgm:else name="Name4">
            <dgm:constrLst>
              <dgm:constr type="w" for="ch" forName="downArrow" refType="w" fact="0.4"/>
              <dgm:constr type="h" for="ch" forName="downArrow" refType="h" fact="0.8"/>
              <dgm:constr type="l" for="ch" forName="downArrow" refType="w" fact="0.02"/>
              <dgm:constr type="t" for="ch" forName="downArrow" refType="h" fact="0.05"/>
              <dgm:constr type="lOff" for="ch" forName="downArrow" refType="w" fact="0.02"/>
              <dgm:constr type="w" for="ch" forName="downArrowText" refType="w" fact="0.5"/>
              <dgm:constr type="h" for="ch" forName="downArrowText" refType="h"/>
              <dgm:constr type="t" for="ch" forName="downArrowText"/>
              <dgm:constr type="r" for="ch" forName="downArrowText" refType="w"/>
              <dgm:constr type="primFontSz" for="ch" ptType="node" op="equ" val="65"/>
            </dgm:constrLst>
          </dgm:else>
        </dgm:choose>
      </dgm:if>
      <dgm:else name="Name5">
        <dgm:choose name="Name6">
          <dgm:if name="Name7" axis="ch" ptType="node" func="cnt" op="gte" val="2">
            <dgm:constrLst>
              <dgm:constr type="w" for="ch" forName="divider" refType="w"/>
              <dgm:constr type="h" for="ch" forName="divider" refType="w" fact="0.2"/>
              <dgm:constr type="h" for="ch" forName="divider" refType="h" op="gte" fact="0.2"/>
              <dgm:constr type="h" for="ch" forName="divider" refType="h" op="lte" fact="0.4"/>
              <dgm:constr type="ctrX" for="ch" forName="divider" refType="w" fact="0.5"/>
              <dgm:constr type="ctrY" for="ch" forName="divider" refType="h" fact="0.5"/>
              <dgm:constr type="w" for="ch" forName="downArrow" refType="w" fact="0.3"/>
              <dgm:constr type="h" for="ch" forName="downArrow" refType="h" fact="0.4"/>
              <dgm:constr type="r" for="ch" forName="downArrow" refType="w" fact="0.9"/>
              <dgm:constr type="t" for="ch" forName="downArrow" refType="h" fact="0.05"/>
              <dgm:constr type="rOff" for="ch" forName="downArrow" refType="w" fact="-0.02"/>
              <dgm:constr type="w" for="ch" forName="downArrowText" refType="w" fact="0.32"/>
              <dgm:constr type="h" for="ch" forName="downArrowText" refType="h" fact="0.42"/>
              <dgm:constr type="t" for="ch" forName="downArrowText"/>
              <dgm:constr type="l" for="ch" forName="downArrowText" refType="w" fact="0.15"/>
              <dgm:constr type="w" for="ch" forName="upArrow" refType="w" fact="0.3"/>
              <dgm:constr type="h" for="ch" forName="upArrow" refType="h" fact="0.4"/>
              <dgm:constr type="b" for="ch" forName="upArrow" refType="h" fact="0.95"/>
              <dgm:constr type="l" for="ch" forName="upArrow" refType="w" fact="0.1"/>
              <dgm:constr type="lOff" for="ch" forName="upArrow" refType="w" fact="0.02"/>
              <dgm:constr type="w" for="ch" forName="upArrowText" refType="w" fact="0.32"/>
              <dgm:constr type="h" for="ch" forName="upArrowText" refType="h" fact="0.42"/>
              <dgm:constr type="b" for="ch" forName="upArrowText" refType="h"/>
              <dgm:constr type="r" for="ch" forName="upArrowText" refType="w" fact="0.85"/>
              <dgm:constr type="primFontSz" for="ch" ptType="node" op="equ" val="65"/>
            </dgm:constrLst>
          </dgm:if>
          <dgm:else name="Name8">
            <dgm:constrLst>
              <dgm:constr type="w" for="ch" forName="downArrow" refType="w" fact="0.4"/>
              <dgm:constr type="h" for="ch" forName="downArrow" refType="h" fact="0.8"/>
              <dgm:constr type="r" for="ch" forName="downArrow" refType="w" fact="0.98"/>
              <dgm:constr type="t" for="ch" forName="downArrow" refType="h" fact="0.05"/>
              <dgm:constr type="rOff" for="ch" forName="downArrow" refType="w" fact="-0.02"/>
              <dgm:constr type="w" for="ch" forName="downArrowText" refType="w" fact="0.5"/>
              <dgm:constr type="h" for="ch" forName="downArrowText" refType="h"/>
              <dgm:constr type="t" for="ch" forName="downArrowText"/>
              <dgm:constr type="l" for="ch" forName="downArrowText"/>
              <dgm:constr type="primFontSz" for="ch" ptType="node" op="equ" val="65"/>
            </dgm:constrLst>
          </dgm:else>
        </dgm:choose>
      </dgm:else>
    </dgm:choose>
    <dgm:ruleLst/>
    <dgm:choose name="Name9">
      <dgm:if name="Name10" axis="ch" ptType="node" func="cnt" op="gte" val="2">
        <dgm:layoutNode name="divider" styleLbl="fgShp">
          <dgm:alg type="sp"/>
          <dgm:choose name="Name11">
            <dgm:if name="Name12" func="var" arg="dir" op="equ" val="norm">
              <dgm:shape xmlns:r="http://schemas.openxmlformats.org/officeDocument/2006/relationships" rot="-5" type="mathMinus" r:blip="">
                <dgm:adjLst/>
              </dgm:shape>
            </dgm:if>
            <dgm:else name="Name13">
              <dgm:shape xmlns:r="http://schemas.openxmlformats.org/officeDocument/2006/relationships" rot="5" type="mathMinus" r:blip="">
                <dgm:adjLst/>
              </dgm:shape>
            </dgm:else>
          </dgm:choose>
          <dgm:presOf/>
          <dgm:constrLst/>
          <dgm:ruleLst/>
        </dgm:layoutNode>
      </dgm:if>
      <dgm:else name="Name14"/>
    </dgm:choose>
    <dgm:forEach name="Name15" axis="ch" ptType="node" cnt="1">
      <dgm:layoutNode name="downArrow" styleLbl="node1">
        <dgm:alg type="sp"/>
        <dgm:shape xmlns:r="http://schemas.openxmlformats.org/officeDocument/2006/relationships" type="downArrow" r:blip="">
          <dgm:adjLst/>
        </dgm:shape>
        <dgm:presOf/>
        <dgm:constrLst/>
        <dgm:ruleLst/>
      </dgm:layoutNode>
      <dgm:layoutNode name="downArrowText" styleLbl="revTx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>
          <dgm:adjLst/>
        </dgm:shape>
        <dgm:presOf axis="desOrSelf" ptType="node"/>
        <dgm:constrLst/>
        <dgm:ruleLst>
          <dgm:rule type="primFontSz" val="5" fact="NaN" max="NaN"/>
        </dgm:ruleLst>
      </dgm:layoutNode>
    </dgm:forEach>
    <dgm:forEach name="Name16" axis="ch" ptType="node" st="2" cnt="1">
      <dgm:layoutNode name="upArrow" styleLbl="node1">
        <dgm:alg type="sp"/>
        <dgm:shape xmlns:r="http://schemas.openxmlformats.org/officeDocument/2006/relationships" type="upArrow" r:blip="">
          <dgm:adjLst/>
        </dgm:shape>
        <dgm:presOf/>
        <dgm:constrLst/>
        <dgm:ruleLst/>
      </dgm:layoutNode>
      <dgm:layoutNode name="upArrowText" styleLbl="revTx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>
          <dgm:adjLst/>
        </dgm:shape>
        <dgm:presOf axis="desOrSelf" ptType="node"/>
        <dgm:constrLst/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375A9D4-80B2-E340-B0EA-B9948435DD7C}" type="datetimeFigureOut">
              <a:rPr lang="en-US" smtClean="0"/>
              <a:pPr/>
              <a:t>20/07/18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56E7468-9FFA-EB43-B97C-93103AEB8FB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644171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642D766-FBAC-C344-8E13-3BB570F55B35}" type="datetimeFigureOut">
              <a:rPr lang="en-US" smtClean="0"/>
              <a:pPr/>
              <a:t>20/07/18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E4E6120-70E1-0349-B04C-C5C9ABEC857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92543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Headlines:</a:t>
            </a:r>
          </a:p>
          <a:p>
            <a:pPr marL="171450" indent="-171450">
              <a:buFontTx/>
              <a:buChar char="-"/>
            </a:pPr>
            <a:r>
              <a:rPr lang="en-GB" baseline="0" dirty="0" smtClean="0"/>
              <a:t>Offshore wind turbines continue to increase in size</a:t>
            </a:r>
          </a:p>
          <a:p>
            <a:pPr marL="171450" indent="-171450">
              <a:buFontTx/>
              <a:buChar char="-"/>
            </a:pPr>
            <a:r>
              <a:rPr lang="en-GB" baseline="0" dirty="0" smtClean="0"/>
              <a:t>This trend looks likely to continue</a:t>
            </a:r>
          </a:p>
          <a:p>
            <a:pPr marL="171450" indent="-171450">
              <a:buFontTx/>
              <a:buChar char="-"/>
            </a:pPr>
            <a:endParaRPr lang="en-GB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4E6120-70E1-0349-B04C-C5C9ABEC8577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11205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4E6120-70E1-0349-B04C-C5C9ABEC8577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275869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4E6120-70E1-0349-B04C-C5C9ABEC8577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590247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4E6120-70E1-0349-B04C-C5C9ABEC8577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623427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4E6120-70E1-0349-B04C-C5C9ABEC8577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527271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4E6120-70E1-0349-B04C-C5C9ABEC8577}" type="slidenum">
              <a:rPr lang="en-US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468041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4E6120-70E1-0349-B04C-C5C9ABEC8577}" type="slidenum">
              <a:rPr lang="en-US" smtClean="0"/>
              <a:pPr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583884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4E6120-70E1-0349-B04C-C5C9ABEC8577}" type="slidenum">
              <a:rPr lang="en-US" smtClean="0"/>
              <a:pPr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00241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4" Type="http://schemas.openxmlformats.org/officeDocument/2006/relationships/image" Target="../media/image3.jpeg"/><Relationship Id="rId5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emf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emf"/><Relationship Id="rId3" Type="http://schemas.openxmlformats.org/officeDocument/2006/relationships/image" Target="../media/image5.emf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emf"/><Relationship Id="rId3" Type="http://schemas.openxmlformats.org/officeDocument/2006/relationships/image" Target="../media/image5.emf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emf"/><Relationship Id="rId3" Type="http://schemas.openxmlformats.org/officeDocument/2006/relationships/image" Target="../media/image5.emf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emf"/><Relationship Id="rId3" Type="http://schemas.openxmlformats.org/officeDocument/2006/relationships/image" Target="../media/image5.emf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emf"/><Relationship Id="rId3" Type="http://schemas.openxmlformats.org/officeDocument/2006/relationships/image" Target="../media/image5.emf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emf"/><Relationship Id="rId3" Type="http://schemas.openxmlformats.org/officeDocument/2006/relationships/image" Target="../media/image5.emf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emf"/><Relationship Id="rId3" Type="http://schemas.openxmlformats.org/officeDocument/2006/relationships/image" Target="../media/image5.emf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emf"/><Relationship Id="rId3" Type="http://schemas.openxmlformats.org/officeDocument/2006/relationships/image" Target="../media/image5.emf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4" Type="http://schemas.openxmlformats.org/officeDocument/2006/relationships/image" Target="../media/image5.emf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emf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4" Type="http://schemas.openxmlformats.org/officeDocument/2006/relationships/image" Target="../media/image5.emf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emf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emf"/><Relationship Id="rId3" Type="http://schemas.openxmlformats.org/officeDocument/2006/relationships/image" Target="../media/image5.emf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emf"/><Relationship Id="rId3" Type="http://schemas.openxmlformats.org/officeDocument/2006/relationships/image" Target="../media/image5.emf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4" Type="http://schemas.openxmlformats.org/officeDocument/2006/relationships/image" Target="../media/image8.png"/><Relationship Id="rId5" Type="http://schemas.openxmlformats.org/officeDocument/2006/relationships/image" Target="../media/image9.png"/><Relationship Id="rId6" Type="http://schemas.openxmlformats.org/officeDocument/2006/relationships/image" Target="../media/image10.png"/><Relationship Id="rId7" Type="http://schemas.openxmlformats.org/officeDocument/2006/relationships/image" Target="../media/image11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emf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emf"/><Relationship Id="rId3" Type="http://schemas.openxmlformats.org/officeDocument/2006/relationships/image" Target="../media/image5.emf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emf"/><Relationship Id="rId3" Type="http://schemas.openxmlformats.org/officeDocument/2006/relationships/image" Target="../media/image5.emf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emf"/><Relationship Id="rId3" Type="http://schemas.openxmlformats.org/officeDocument/2006/relationships/image" Target="../media/image5.emf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emf"/><Relationship Id="rId3" Type="http://schemas.openxmlformats.org/officeDocument/2006/relationships/image" Target="../media/image5.emf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emf"/><Relationship Id="rId3" Type="http://schemas.openxmlformats.org/officeDocument/2006/relationships/image" Target="../media/image5.emf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emf"/><Relationship Id="rId3" Type="http://schemas.openxmlformats.org/officeDocument/2006/relationships/image" Target="../media/image5.emf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emf"/><Relationship Id="rId3" Type="http://schemas.openxmlformats.org/officeDocument/2006/relationships/image" Target="../media/image5.emf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203200" y="152402"/>
            <a:ext cx="2260600" cy="2912531"/>
          </a:xfrm>
          <a:prstGeom prst="rect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9" name="Rectangle 8"/>
          <p:cNvSpPr/>
          <p:nvPr userDrawn="1"/>
        </p:nvSpPr>
        <p:spPr>
          <a:xfrm>
            <a:off x="2573867" y="3420534"/>
            <a:ext cx="2260600" cy="237066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>
              <a:solidFill>
                <a:schemeClr val="accent1"/>
              </a:solidFill>
            </a:endParaRPr>
          </a:p>
        </p:txBody>
      </p:sp>
      <p:sp>
        <p:nvSpPr>
          <p:cNvPr id="10" name="Rectangle 9"/>
          <p:cNvSpPr/>
          <p:nvPr userDrawn="1"/>
        </p:nvSpPr>
        <p:spPr>
          <a:xfrm>
            <a:off x="4953000" y="152401"/>
            <a:ext cx="2260600" cy="2660649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1" name="Rectangle 10"/>
          <p:cNvSpPr/>
          <p:nvPr userDrawn="1"/>
        </p:nvSpPr>
        <p:spPr>
          <a:xfrm>
            <a:off x="7349067" y="3429000"/>
            <a:ext cx="2260600" cy="666750"/>
          </a:xfrm>
          <a:prstGeom prst="rect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2" name="Rectangle 11"/>
          <p:cNvSpPr/>
          <p:nvPr userDrawn="1"/>
        </p:nvSpPr>
        <p:spPr>
          <a:xfrm>
            <a:off x="9728200" y="3429000"/>
            <a:ext cx="2260600" cy="13462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1" name="Text Placeholder 35"/>
          <p:cNvSpPr>
            <a:spLocks noGrp="1"/>
          </p:cNvSpPr>
          <p:nvPr>
            <p:ph type="body" sz="quarter" idx="13" hasCustomPrompt="1"/>
          </p:nvPr>
        </p:nvSpPr>
        <p:spPr>
          <a:xfrm>
            <a:off x="344311" y="6324600"/>
            <a:ext cx="2091972" cy="304800"/>
          </a:xfrm>
        </p:spPr>
        <p:txBody>
          <a:bodyPr lIns="0">
            <a:noAutofit/>
          </a:bodyPr>
          <a:lstStyle>
            <a:lvl1pPr>
              <a:buNone/>
              <a:defRPr sz="2000" b="1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01 / 01 / 2017</a:t>
            </a:r>
          </a:p>
        </p:txBody>
      </p:sp>
      <p:sp>
        <p:nvSpPr>
          <p:cNvPr id="22" name="Text Placeholder 35"/>
          <p:cNvSpPr>
            <a:spLocks noGrp="1"/>
          </p:cNvSpPr>
          <p:nvPr>
            <p:ph type="body" sz="quarter" idx="14" hasCustomPrompt="1"/>
          </p:nvPr>
        </p:nvSpPr>
        <p:spPr>
          <a:xfrm>
            <a:off x="2597682" y="6324600"/>
            <a:ext cx="6546317" cy="304801"/>
          </a:xfrm>
        </p:spPr>
        <p:txBody>
          <a:bodyPr lIns="0">
            <a:noAutofit/>
          </a:bodyPr>
          <a:lstStyle>
            <a:lvl1pPr>
              <a:buNone/>
              <a:defRPr sz="2000" b="1" baseline="0">
                <a:solidFill>
                  <a:srgbClr val="8C8686"/>
                </a:solidFill>
              </a:defRPr>
            </a:lvl1pPr>
          </a:lstStyle>
          <a:p>
            <a:pPr lvl="0"/>
            <a:r>
              <a:rPr lang="en-US" dirty="0"/>
              <a:t>Presenter Name Surname</a:t>
            </a:r>
          </a:p>
        </p:txBody>
      </p:sp>
      <p:cxnSp>
        <p:nvCxnSpPr>
          <p:cNvPr id="23" name="Straight Connector 22"/>
          <p:cNvCxnSpPr/>
          <p:nvPr userDrawn="1"/>
        </p:nvCxnSpPr>
        <p:spPr>
          <a:xfrm rot="5400000">
            <a:off x="2293341" y="6522443"/>
            <a:ext cx="288000" cy="2117"/>
          </a:xfrm>
          <a:prstGeom prst="line">
            <a:avLst/>
          </a:prstGeom>
          <a:ln>
            <a:solidFill>
              <a:schemeClr val="tx1">
                <a:lumMod val="10000"/>
                <a:lumOff val="9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4" name="Picture 23" descr="UPDATED-Catapult Logo Blue CMYK.eps"/>
          <p:cNvPicPr>
            <a:picLocks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46640" y="6126674"/>
            <a:ext cx="1710000" cy="540000"/>
          </a:xfrm>
          <a:prstGeom prst="rect">
            <a:avLst/>
          </a:prstGeom>
        </p:spPr>
      </p:pic>
      <p:sp>
        <p:nvSpPr>
          <p:cNvPr id="16" name="Title 16"/>
          <p:cNvSpPr>
            <a:spLocks noGrp="1"/>
          </p:cNvSpPr>
          <p:nvPr>
            <p:ph type="title" hasCustomPrompt="1"/>
          </p:nvPr>
        </p:nvSpPr>
        <p:spPr>
          <a:xfrm>
            <a:off x="334433" y="4645937"/>
            <a:ext cx="8353856" cy="1550076"/>
          </a:xfrm>
        </p:spPr>
        <p:txBody>
          <a:bodyPr lIns="0" tIns="36000" rIns="180000" bIns="72000" anchor="b" anchorCtr="0">
            <a:noAutofit/>
          </a:bodyPr>
          <a:lstStyle>
            <a:lvl1pPr>
              <a:defRPr sz="2700" b="1" i="0" spc="0" baseline="0">
                <a:solidFill>
                  <a:schemeClr val="accent3"/>
                </a:solidFill>
                <a:latin typeface="+mj-lt"/>
                <a:cs typeface="Franklin Gothic Medium"/>
              </a:defRPr>
            </a:lvl1pPr>
          </a:lstStyle>
          <a:p>
            <a:r>
              <a:rPr lang="en-GB" dirty="0"/>
              <a:t>Page title here</a:t>
            </a:r>
            <a:br>
              <a:rPr lang="en-GB" dirty="0"/>
            </a:br>
            <a:r>
              <a:rPr lang="en-GB" dirty="0"/>
              <a:t>Page title here  </a:t>
            </a:r>
            <a:endParaRPr lang="en-US" dirty="0"/>
          </a:p>
        </p:txBody>
      </p:sp>
      <p:pic>
        <p:nvPicPr>
          <p:cNvPr id="15" name="Picture 14" descr="PAP86410.jpg"/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597682" y="152400"/>
            <a:ext cx="2236785" cy="3187700"/>
          </a:xfrm>
          <a:prstGeom prst="rect">
            <a:avLst/>
          </a:prstGeom>
        </p:spPr>
      </p:pic>
      <p:pic>
        <p:nvPicPr>
          <p:cNvPr id="17" name="Picture 16" descr="Generic wave close up.jpg"/>
          <p:cNvPicPr>
            <a:picLocks noChangeAspect="1"/>
          </p:cNvPicPr>
          <p:nvPr userDrawn="1"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3200" y="3159125"/>
            <a:ext cx="2260600" cy="120650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 userDrawn="1"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332133" y="152402"/>
            <a:ext cx="4639733" cy="3190402"/>
          </a:xfrm>
          <a:prstGeom prst="rect">
            <a:avLst/>
          </a:prstGeom>
        </p:spPr>
      </p:pic>
    </p:spTree>
  </p:cSld>
  <p:clrMapOvr>
    <a:masterClrMapping/>
  </p:clrMapOvr>
  <p:extLst mod="1">
    <p:ext uri="{DCECCB84-F9BA-43D5-87BE-67443E8EF086}">
      <p15:sldGuideLst xmlns:p15="http://schemas.microsoft.com/office/powerpoint/2012/main" xmlns="">
        <p15:guide id="1" orient="horz" pos="164" userDrawn="1">
          <p15:clr>
            <a:srgbClr val="FBAE40"/>
          </p15:clr>
        </p15:guide>
        <p15:guide id="2" pos="211" userDrawn="1">
          <p15:clr>
            <a:srgbClr val="FBAE40"/>
          </p15:clr>
        </p15:guide>
        <p15:guide id="3" pos="7469" userDrawn="1">
          <p15:clr>
            <a:srgbClr val="FBAE40"/>
          </p15:clr>
        </p15:guide>
        <p15:guide id="4" orient="horz" pos="3903" userDrawn="1">
          <p15:clr>
            <a:srgbClr val="FBAE40"/>
          </p15:clr>
        </p15:guide>
        <p15:guide id="5" orient="horz" pos="845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ext + portrait image + captio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 descr="UPDATED-Catapult Logo Blue CMYK.eps"/>
          <p:cNvPicPr>
            <a:picLocks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57067" y="6345536"/>
            <a:ext cx="1213200" cy="385465"/>
          </a:xfrm>
          <a:prstGeom prst="rect">
            <a:avLst/>
          </a:prstGeom>
        </p:spPr>
      </p:pic>
      <p:cxnSp>
        <p:nvCxnSpPr>
          <p:cNvPr id="4" name="Straight Connector 3"/>
          <p:cNvCxnSpPr/>
          <p:nvPr userDrawn="1"/>
        </p:nvCxnSpPr>
        <p:spPr>
          <a:xfrm>
            <a:off x="334432" y="1159430"/>
            <a:ext cx="11535835" cy="0"/>
          </a:xfrm>
          <a:prstGeom prst="line">
            <a:avLst/>
          </a:prstGeom>
          <a:ln w="38100" cap="flat">
            <a:solidFill>
              <a:schemeClr val="accent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Text Placeholder 6"/>
          <p:cNvSpPr>
            <a:spLocks noGrp="1"/>
          </p:cNvSpPr>
          <p:nvPr>
            <p:ph type="body" sz="quarter" idx="11" hasCustomPrompt="1"/>
          </p:nvPr>
        </p:nvSpPr>
        <p:spPr>
          <a:xfrm>
            <a:off x="334434" y="1341439"/>
            <a:ext cx="7297737" cy="4854575"/>
          </a:xfrm>
        </p:spPr>
        <p:txBody>
          <a:bodyPr wrap="square" lIns="0" numCol="1" spcCol="180000">
            <a:noAutofit/>
          </a:bodyPr>
          <a:lstStyle>
            <a:lvl1pPr marL="0" indent="0">
              <a:buFontTx/>
              <a:buNone/>
              <a:defRPr sz="200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3pPr>
            <a:lvl4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4pPr>
            <a:lvl5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</a:lstStyle>
          <a:p>
            <a:pPr lvl="0"/>
            <a:r>
              <a:rPr lang="en-US" dirty="0"/>
              <a:t>Text here </a:t>
            </a:r>
          </a:p>
          <a:p>
            <a:pPr lvl="0"/>
            <a:r>
              <a:rPr lang="en-US" dirty="0"/>
              <a:t>Size: 18pt </a:t>
            </a:r>
          </a:p>
          <a:p>
            <a:pPr lvl="0"/>
            <a:r>
              <a:rPr lang="en-US" dirty="0" err="1"/>
              <a:t>Colour</a:t>
            </a:r>
            <a:r>
              <a:rPr lang="en-US" dirty="0"/>
              <a:t>: 50% black</a:t>
            </a:r>
          </a:p>
          <a:p>
            <a:pPr lvl="0"/>
            <a:endParaRPr lang="en-US" dirty="0"/>
          </a:p>
        </p:txBody>
      </p:sp>
      <p:sp>
        <p:nvSpPr>
          <p:cNvPr id="8" name="Rectangle 7"/>
          <p:cNvSpPr/>
          <p:nvPr userDrawn="1"/>
        </p:nvSpPr>
        <p:spPr>
          <a:xfrm>
            <a:off x="7789334" y="5604970"/>
            <a:ext cx="4080933" cy="592666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>
              <a:solidFill>
                <a:schemeClr val="accent1"/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2" hasCustomPrompt="1"/>
          </p:nvPr>
        </p:nvSpPr>
        <p:spPr>
          <a:xfrm>
            <a:off x="7789334" y="1341439"/>
            <a:ext cx="4068233" cy="4175125"/>
          </a:xfrm>
        </p:spPr>
        <p:txBody>
          <a:bodyPr anchor="ctr" anchorCtr="0">
            <a:normAutofit/>
          </a:bodyPr>
          <a:lstStyle>
            <a:lvl1pPr marL="0" indent="0" algn="ctr">
              <a:buFontTx/>
              <a:buNone/>
              <a:defRPr sz="2000" b="1" baseline="0"/>
            </a:lvl1pPr>
          </a:lstStyle>
          <a:p>
            <a:r>
              <a:rPr lang="en-US" dirty="0"/>
              <a:t>INSERT </a:t>
            </a:r>
          </a:p>
          <a:p>
            <a:r>
              <a:rPr lang="en-US" dirty="0"/>
              <a:t>IMAGE</a:t>
            </a:r>
          </a:p>
          <a:p>
            <a:r>
              <a:rPr lang="en-US" dirty="0"/>
              <a:t> </a:t>
            </a:r>
          </a:p>
          <a:p>
            <a:r>
              <a:rPr lang="en-US" dirty="0"/>
              <a:t>Resize image to fit, </a:t>
            </a:r>
          </a:p>
          <a:p>
            <a:r>
              <a:rPr lang="en-US" dirty="0"/>
              <a:t>do not resize box</a:t>
            </a:r>
          </a:p>
        </p:txBody>
      </p:sp>
      <p:sp>
        <p:nvSpPr>
          <p:cNvPr id="11" name="Text Placeholder 2"/>
          <p:cNvSpPr>
            <a:spLocks noGrp="1"/>
          </p:cNvSpPr>
          <p:nvPr>
            <p:ph type="body" sz="quarter" idx="13" hasCustomPrompt="1"/>
          </p:nvPr>
        </p:nvSpPr>
        <p:spPr>
          <a:xfrm>
            <a:off x="7789335" y="5604969"/>
            <a:ext cx="4080933" cy="591044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1600" b="0" baseline="0">
                <a:solidFill>
                  <a:schemeClr val="bg1"/>
                </a:solidFill>
              </a:defRPr>
            </a:lvl1pPr>
            <a:lvl2pPr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Type image caption here</a:t>
            </a:r>
          </a:p>
        </p:txBody>
      </p:sp>
      <p:sp>
        <p:nvSpPr>
          <p:cNvPr id="12" name="Title 16"/>
          <p:cNvSpPr>
            <a:spLocks noGrp="1"/>
          </p:cNvSpPr>
          <p:nvPr>
            <p:ph type="title" hasCustomPrompt="1"/>
          </p:nvPr>
        </p:nvSpPr>
        <p:spPr>
          <a:xfrm>
            <a:off x="334433" y="274638"/>
            <a:ext cx="11523135" cy="884792"/>
          </a:xfrm>
        </p:spPr>
        <p:txBody>
          <a:bodyPr lIns="0" tIns="36000" rIns="180000" bIns="72000" anchor="b" anchorCtr="0">
            <a:noAutofit/>
          </a:bodyPr>
          <a:lstStyle>
            <a:lvl1pPr>
              <a:defRPr sz="2500" b="1" i="0" spc="0" baseline="0">
                <a:solidFill>
                  <a:schemeClr val="accent3"/>
                </a:solidFill>
                <a:latin typeface="+mj-lt"/>
                <a:cs typeface="Franklin Gothic Medium"/>
              </a:defRPr>
            </a:lvl1pPr>
          </a:lstStyle>
          <a:p>
            <a:r>
              <a:rPr lang="en-GB" dirty="0"/>
              <a:t>Page title here</a:t>
            </a:r>
            <a:br>
              <a:rPr lang="en-GB" dirty="0"/>
            </a:br>
            <a:r>
              <a:rPr lang="en-GB" dirty="0"/>
              <a:t>Page title here  </a:t>
            </a:r>
            <a:endParaRPr lang="en-US" dirty="0"/>
          </a:p>
        </p:txBody>
      </p:sp>
      <p:grpSp>
        <p:nvGrpSpPr>
          <p:cNvPr id="13" name="Group 12"/>
          <p:cNvGrpSpPr/>
          <p:nvPr userDrawn="1"/>
        </p:nvGrpSpPr>
        <p:grpSpPr>
          <a:xfrm>
            <a:off x="0" y="6196014"/>
            <a:ext cx="2159563" cy="659109"/>
            <a:chOff x="0" y="6196014"/>
            <a:chExt cx="2159563" cy="659109"/>
          </a:xfrm>
        </p:grpSpPr>
        <p:grpSp>
          <p:nvGrpSpPr>
            <p:cNvPr id="14" name="Group 13"/>
            <p:cNvGrpSpPr/>
            <p:nvPr userDrawn="1"/>
          </p:nvGrpSpPr>
          <p:grpSpPr>
            <a:xfrm>
              <a:off x="212230" y="6294736"/>
              <a:ext cx="1947333" cy="461665"/>
              <a:chOff x="212230" y="6294736"/>
              <a:chExt cx="1947333" cy="461665"/>
            </a:xfrm>
          </p:grpSpPr>
          <p:sp>
            <p:nvSpPr>
              <p:cNvPr id="18" name="TextBox 17"/>
              <p:cNvSpPr txBox="1"/>
              <p:nvPr userDrawn="1"/>
            </p:nvSpPr>
            <p:spPr>
              <a:xfrm>
                <a:off x="212230" y="6294736"/>
                <a:ext cx="1947333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200" b="1" dirty="0" err="1">
                    <a:solidFill>
                      <a:schemeClr val="accent3"/>
                    </a:solidFill>
                  </a:rPr>
                  <a:t>ore.catapult.org.uk</a:t>
                </a:r>
                <a:endParaRPr lang="en-US" sz="1200" b="1" dirty="0">
                  <a:solidFill>
                    <a:schemeClr val="accent3"/>
                  </a:solidFill>
                </a:endParaRPr>
              </a:p>
              <a:p>
                <a:r>
                  <a:rPr lang="en-US" sz="1200" b="1" dirty="0">
                    <a:solidFill>
                      <a:schemeClr val="accent3"/>
                    </a:solidFill>
                  </a:rPr>
                  <a:t>     @</a:t>
                </a:r>
                <a:r>
                  <a:rPr lang="en-US" sz="1200" b="1" dirty="0" err="1">
                    <a:solidFill>
                      <a:schemeClr val="accent3"/>
                    </a:solidFill>
                  </a:rPr>
                  <a:t>orecatapult</a:t>
                </a:r>
                <a:endParaRPr lang="en-US" sz="1200" b="1" dirty="0">
                  <a:solidFill>
                    <a:schemeClr val="accent3"/>
                  </a:solidFill>
                </a:endParaRPr>
              </a:p>
            </p:txBody>
          </p:sp>
          <p:pic>
            <p:nvPicPr>
              <p:cNvPr id="19" name="Picture 18"/>
              <p:cNvPicPr>
                <a:picLocks/>
              </p:cNvPicPr>
              <p:nvPr userDrawn="1"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299147" y="6563107"/>
                <a:ext cx="151200" cy="126000"/>
              </a:xfrm>
              <a:prstGeom prst="rect">
                <a:avLst/>
              </a:prstGeom>
            </p:spPr>
          </p:pic>
        </p:grpSp>
        <p:sp>
          <p:nvSpPr>
            <p:cNvPr id="17" name="Rectangle 16"/>
            <p:cNvSpPr/>
            <p:nvPr userDrawn="1"/>
          </p:nvSpPr>
          <p:spPr>
            <a:xfrm>
              <a:off x="0" y="6196014"/>
              <a:ext cx="2135560" cy="659109"/>
            </a:xfrm>
            <a:prstGeom prst="rect">
              <a:avLst/>
            </a:prstGeom>
            <a:noFill/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</p:cSld>
  <p:clrMapOvr>
    <a:masterClrMapping/>
  </p:clrMapOvr>
  <p:extLst mod="1">
    <p:ext uri="{DCECCB84-F9BA-43D5-87BE-67443E8EF086}">
      <p15:sldGuideLst xmlns:p15="http://schemas.microsoft.com/office/powerpoint/2012/main" xmlns="">
        <p15:guide id="1" orient="horz" pos="164" userDrawn="1">
          <p15:clr>
            <a:srgbClr val="FBAE40"/>
          </p15:clr>
        </p15:guide>
        <p15:guide id="2" pos="211" userDrawn="1">
          <p15:clr>
            <a:srgbClr val="FBAE40"/>
          </p15:clr>
        </p15:guide>
        <p15:guide id="3" pos="7469" userDrawn="1">
          <p15:clr>
            <a:srgbClr val="FBAE40"/>
          </p15:clr>
        </p15:guide>
        <p15:guide id="4" orient="horz" pos="3903" userDrawn="1">
          <p15:clr>
            <a:srgbClr val="FBAE40"/>
          </p15:clr>
        </p15:guide>
        <p15:guide id="5" orient="horz" pos="845" userDrawn="1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ext + landscape image + captio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/>
          <p:cNvSpPr txBox="1"/>
          <p:nvPr userDrawn="1"/>
        </p:nvSpPr>
        <p:spPr>
          <a:xfrm>
            <a:off x="212230" y="6294736"/>
            <a:ext cx="194733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err="1">
                <a:solidFill>
                  <a:schemeClr val="accent3"/>
                </a:solidFill>
              </a:rPr>
              <a:t>ore.catapult.org.uk</a:t>
            </a:r>
            <a:endParaRPr lang="en-US" sz="1200" b="1" dirty="0">
              <a:solidFill>
                <a:schemeClr val="accent3"/>
              </a:solidFill>
            </a:endParaRPr>
          </a:p>
          <a:p>
            <a:r>
              <a:rPr lang="en-US" sz="1200" b="1" dirty="0">
                <a:solidFill>
                  <a:schemeClr val="accent3"/>
                </a:solidFill>
              </a:rPr>
              <a:t>     @</a:t>
            </a:r>
            <a:r>
              <a:rPr lang="en-US" sz="1200" b="1" dirty="0" err="1">
                <a:solidFill>
                  <a:schemeClr val="accent3"/>
                </a:solidFill>
              </a:rPr>
              <a:t>orecatapult</a:t>
            </a:r>
            <a:endParaRPr lang="en-US" sz="1200" b="1" dirty="0">
              <a:solidFill>
                <a:schemeClr val="accent3"/>
              </a:solidFill>
            </a:endParaRPr>
          </a:p>
        </p:txBody>
      </p:sp>
      <p:pic>
        <p:nvPicPr>
          <p:cNvPr id="20" name="Picture 19" descr="UPDATED-Catapult Logo Blue CMYK.eps"/>
          <p:cNvPicPr>
            <a:picLocks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44368" y="6345536"/>
            <a:ext cx="1213200" cy="385465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4181" y="6570364"/>
            <a:ext cx="203200" cy="127000"/>
          </a:xfrm>
          <a:prstGeom prst="rect">
            <a:avLst/>
          </a:prstGeom>
        </p:spPr>
      </p:pic>
      <p:cxnSp>
        <p:nvCxnSpPr>
          <p:cNvPr id="4" name="Straight Connector 3"/>
          <p:cNvCxnSpPr/>
          <p:nvPr userDrawn="1"/>
        </p:nvCxnSpPr>
        <p:spPr>
          <a:xfrm>
            <a:off x="334432" y="1159430"/>
            <a:ext cx="11535835" cy="0"/>
          </a:xfrm>
          <a:prstGeom prst="line">
            <a:avLst/>
          </a:prstGeom>
          <a:ln w="38100" cap="flat">
            <a:solidFill>
              <a:schemeClr val="accent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Text Placeholder 6"/>
          <p:cNvSpPr>
            <a:spLocks noGrp="1"/>
          </p:cNvSpPr>
          <p:nvPr>
            <p:ph type="body" sz="quarter" idx="11" hasCustomPrompt="1"/>
          </p:nvPr>
        </p:nvSpPr>
        <p:spPr>
          <a:xfrm>
            <a:off x="334434" y="1339403"/>
            <a:ext cx="4156701" cy="4856611"/>
          </a:xfrm>
        </p:spPr>
        <p:txBody>
          <a:bodyPr wrap="square" lIns="0" numCol="1" spcCol="180000">
            <a:noAutofit/>
          </a:bodyPr>
          <a:lstStyle>
            <a:lvl1pPr marL="0" indent="0">
              <a:buFontTx/>
              <a:buNone/>
              <a:defRPr sz="200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3pPr>
            <a:lvl4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4pPr>
            <a:lvl5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</a:lstStyle>
          <a:p>
            <a:pPr lvl="0"/>
            <a:r>
              <a:rPr lang="en-US" dirty="0"/>
              <a:t>Text here </a:t>
            </a:r>
          </a:p>
          <a:p>
            <a:pPr lvl="0"/>
            <a:r>
              <a:rPr lang="en-US" dirty="0"/>
              <a:t>Size: 18pt </a:t>
            </a:r>
          </a:p>
          <a:p>
            <a:pPr lvl="0"/>
            <a:r>
              <a:rPr lang="en-US" dirty="0" err="1"/>
              <a:t>Colour</a:t>
            </a:r>
            <a:r>
              <a:rPr lang="en-US" dirty="0"/>
              <a:t>: 50% black</a:t>
            </a:r>
          </a:p>
          <a:p>
            <a:pPr lvl="0"/>
            <a:endParaRPr lang="en-US" dirty="0"/>
          </a:p>
        </p:txBody>
      </p:sp>
      <p:sp>
        <p:nvSpPr>
          <p:cNvPr id="12" name="Rectangle 11"/>
          <p:cNvSpPr/>
          <p:nvPr userDrawn="1"/>
        </p:nvSpPr>
        <p:spPr>
          <a:xfrm>
            <a:off x="7789334" y="5054476"/>
            <a:ext cx="4080933" cy="592666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>
              <a:solidFill>
                <a:schemeClr val="accent1"/>
              </a:solidFill>
            </a:endParaRPr>
          </a:p>
        </p:txBody>
      </p:sp>
      <p:sp>
        <p:nvSpPr>
          <p:cNvPr id="13" name="Text Placeholder 2"/>
          <p:cNvSpPr>
            <a:spLocks noGrp="1"/>
          </p:cNvSpPr>
          <p:nvPr>
            <p:ph type="body" sz="quarter" idx="13" hasCustomPrompt="1"/>
          </p:nvPr>
        </p:nvSpPr>
        <p:spPr>
          <a:xfrm>
            <a:off x="7789335" y="5054475"/>
            <a:ext cx="4080933" cy="591044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1600" b="0" baseline="0">
                <a:solidFill>
                  <a:schemeClr val="bg1"/>
                </a:solidFill>
              </a:defRPr>
            </a:lvl1pPr>
            <a:lvl2pPr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Type image caption here</a:t>
            </a:r>
          </a:p>
        </p:txBody>
      </p:sp>
      <p:sp>
        <p:nvSpPr>
          <p:cNvPr id="14" name="Picture Placeholder 2"/>
          <p:cNvSpPr>
            <a:spLocks noGrp="1"/>
          </p:cNvSpPr>
          <p:nvPr>
            <p:ph type="pic" sz="quarter" idx="14" hasCustomPrompt="1"/>
          </p:nvPr>
        </p:nvSpPr>
        <p:spPr>
          <a:xfrm>
            <a:off x="4655840" y="1339402"/>
            <a:ext cx="7201728" cy="3601766"/>
          </a:xfrm>
        </p:spPr>
        <p:txBody>
          <a:bodyPr anchor="ctr" anchorCtr="0">
            <a:normAutofit/>
          </a:bodyPr>
          <a:lstStyle>
            <a:lvl1pPr marL="0" indent="0" algn="ctr">
              <a:buFontTx/>
              <a:buNone/>
              <a:defRPr sz="2000" b="1" baseline="0"/>
            </a:lvl1pPr>
          </a:lstStyle>
          <a:p>
            <a:r>
              <a:rPr lang="en-US" dirty="0"/>
              <a:t>INSERT </a:t>
            </a:r>
          </a:p>
          <a:p>
            <a:r>
              <a:rPr lang="en-US" dirty="0"/>
              <a:t>LANDSCAPE </a:t>
            </a:r>
          </a:p>
          <a:p>
            <a:r>
              <a:rPr lang="en-US" dirty="0"/>
              <a:t>IMAGE</a:t>
            </a:r>
          </a:p>
          <a:p>
            <a:r>
              <a:rPr lang="en-US" dirty="0"/>
              <a:t> </a:t>
            </a:r>
          </a:p>
          <a:p>
            <a:r>
              <a:rPr lang="en-US" dirty="0"/>
              <a:t>Resize image to fit, </a:t>
            </a:r>
          </a:p>
          <a:p>
            <a:r>
              <a:rPr lang="en-US" dirty="0"/>
              <a:t>do not resize box</a:t>
            </a:r>
          </a:p>
        </p:txBody>
      </p:sp>
      <p:sp>
        <p:nvSpPr>
          <p:cNvPr id="21" name="Rectangle 20"/>
          <p:cNvSpPr/>
          <p:nvPr userDrawn="1"/>
        </p:nvSpPr>
        <p:spPr>
          <a:xfrm>
            <a:off x="4655841" y="5054475"/>
            <a:ext cx="3007703" cy="1141539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>
              <a:solidFill>
                <a:schemeClr val="accent1"/>
              </a:solidFill>
            </a:endParaRPr>
          </a:p>
        </p:txBody>
      </p:sp>
      <p:sp>
        <p:nvSpPr>
          <p:cNvPr id="18" name="Title 16"/>
          <p:cNvSpPr>
            <a:spLocks noGrp="1"/>
          </p:cNvSpPr>
          <p:nvPr>
            <p:ph type="title" hasCustomPrompt="1"/>
          </p:nvPr>
        </p:nvSpPr>
        <p:spPr>
          <a:xfrm>
            <a:off x="334433" y="274638"/>
            <a:ext cx="11523135" cy="884792"/>
          </a:xfrm>
        </p:spPr>
        <p:txBody>
          <a:bodyPr lIns="0" tIns="36000" rIns="180000" bIns="72000" anchor="b" anchorCtr="0">
            <a:noAutofit/>
          </a:bodyPr>
          <a:lstStyle>
            <a:lvl1pPr>
              <a:defRPr sz="2500" b="1" i="0" spc="0" baseline="0">
                <a:solidFill>
                  <a:schemeClr val="accent3"/>
                </a:solidFill>
                <a:latin typeface="+mj-lt"/>
                <a:cs typeface="Franklin Gothic Medium"/>
              </a:defRPr>
            </a:lvl1pPr>
          </a:lstStyle>
          <a:p>
            <a:r>
              <a:rPr lang="en-GB" dirty="0"/>
              <a:t>Page title here</a:t>
            </a:r>
            <a:br>
              <a:rPr lang="en-GB" dirty="0"/>
            </a:br>
            <a:r>
              <a:rPr lang="en-GB" dirty="0"/>
              <a:t>Page title here  </a:t>
            </a:r>
            <a:endParaRPr lang="en-US" dirty="0"/>
          </a:p>
        </p:txBody>
      </p:sp>
    </p:spTree>
  </p:cSld>
  <p:clrMapOvr>
    <a:masterClrMapping/>
  </p:clrMapOvr>
  <p:extLst mod="1">
    <p:ext uri="{DCECCB84-F9BA-43D5-87BE-67443E8EF086}">
      <p15:sldGuideLst xmlns:p15="http://schemas.microsoft.com/office/powerpoint/2012/main" xmlns="">
        <p15:guide id="1" orient="horz" pos="164" userDrawn="1">
          <p15:clr>
            <a:srgbClr val="FBAE40"/>
          </p15:clr>
        </p15:guide>
        <p15:guide id="2" pos="211" userDrawn="1">
          <p15:clr>
            <a:srgbClr val="FBAE40"/>
          </p15:clr>
        </p15:guide>
        <p15:guide id="3" pos="7469" userDrawn="1">
          <p15:clr>
            <a:srgbClr val="FBAE40"/>
          </p15:clr>
        </p15:guide>
        <p15:guide id="4" orient="horz" pos="3903" userDrawn="1">
          <p15:clr>
            <a:srgbClr val="FBAE40"/>
          </p15:clr>
        </p15:guide>
        <p15:guide id="5" orient="horz" pos="845" userDrawn="1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ext + 2 x image + captio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 descr="UPDATED-Catapult Logo Blue CMYK.eps"/>
          <p:cNvPicPr>
            <a:picLocks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47314" y="6345536"/>
            <a:ext cx="1213200" cy="385465"/>
          </a:xfrm>
          <a:prstGeom prst="rect">
            <a:avLst/>
          </a:prstGeom>
        </p:spPr>
      </p:pic>
      <p:cxnSp>
        <p:nvCxnSpPr>
          <p:cNvPr id="4" name="Straight Connector 3"/>
          <p:cNvCxnSpPr/>
          <p:nvPr userDrawn="1"/>
        </p:nvCxnSpPr>
        <p:spPr>
          <a:xfrm>
            <a:off x="334432" y="1159430"/>
            <a:ext cx="11535835" cy="0"/>
          </a:xfrm>
          <a:prstGeom prst="line">
            <a:avLst/>
          </a:prstGeom>
          <a:ln w="38100" cap="flat">
            <a:solidFill>
              <a:schemeClr val="accent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Text Placeholder 6"/>
          <p:cNvSpPr>
            <a:spLocks noGrp="1"/>
          </p:cNvSpPr>
          <p:nvPr>
            <p:ph type="body" sz="quarter" idx="11" hasCustomPrompt="1"/>
          </p:nvPr>
        </p:nvSpPr>
        <p:spPr>
          <a:xfrm>
            <a:off x="334434" y="1339403"/>
            <a:ext cx="7297737" cy="4856611"/>
          </a:xfrm>
        </p:spPr>
        <p:txBody>
          <a:bodyPr wrap="square" lIns="0" numCol="1" spcCol="180000">
            <a:noAutofit/>
          </a:bodyPr>
          <a:lstStyle>
            <a:lvl1pPr marL="0" indent="0">
              <a:buFontTx/>
              <a:buNone/>
              <a:defRPr sz="200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3pPr>
            <a:lvl4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4pPr>
            <a:lvl5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</a:lstStyle>
          <a:p>
            <a:pPr lvl="0"/>
            <a:r>
              <a:rPr lang="en-US" dirty="0"/>
              <a:t>Text here </a:t>
            </a:r>
          </a:p>
          <a:p>
            <a:pPr lvl="0"/>
            <a:r>
              <a:rPr lang="en-US" dirty="0"/>
              <a:t>Size: 18pt </a:t>
            </a:r>
          </a:p>
          <a:p>
            <a:pPr lvl="0"/>
            <a:r>
              <a:rPr lang="en-US" dirty="0" err="1"/>
              <a:t>Colour</a:t>
            </a:r>
            <a:r>
              <a:rPr lang="en-US" dirty="0"/>
              <a:t>: 50% black</a:t>
            </a:r>
          </a:p>
          <a:p>
            <a:pPr lvl="0"/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2" hasCustomPrompt="1"/>
          </p:nvPr>
        </p:nvSpPr>
        <p:spPr>
          <a:xfrm>
            <a:off x="7789334" y="3802685"/>
            <a:ext cx="4068233" cy="2393329"/>
          </a:xfrm>
        </p:spPr>
        <p:txBody>
          <a:bodyPr anchor="ctr" anchorCtr="0">
            <a:normAutofit/>
          </a:bodyPr>
          <a:lstStyle>
            <a:lvl1pPr marL="0" indent="0" algn="ctr">
              <a:buFontTx/>
              <a:buNone/>
              <a:defRPr sz="2000" b="1" baseline="0"/>
            </a:lvl1pPr>
          </a:lstStyle>
          <a:p>
            <a:r>
              <a:rPr lang="en-US"/>
              <a:t>INSERT IMAGE</a:t>
            </a:r>
            <a:endParaRPr lang="en-US" dirty="0"/>
          </a:p>
          <a:p>
            <a:r>
              <a:rPr lang="en-US" dirty="0"/>
              <a:t> </a:t>
            </a:r>
          </a:p>
          <a:p>
            <a:r>
              <a:rPr lang="en-US" dirty="0"/>
              <a:t>Resize image to fit, </a:t>
            </a:r>
          </a:p>
          <a:p>
            <a:r>
              <a:rPr lang="en-US" dirty="0"/>
              <a:t>do not resize box</a:t>
            </a:r>
          </a:p>
        </p:txBody>
      </p:sp>
      <p:sp>
        <p:nvSpPr>
          <p:cNvPr id="14" name="Picture Placeholder 2"/>
          <p:cNvSpPr>
            <a:spLocks noGrp="1"/>
          </p:cNvSpPr>
          <p:nvPr>
            <p:ph type="pic" sz="quarter" idx="14" hasCustomPrompt="1"/>
          </p:nvPr>
        </p:nvSpPr>
        <p:spPr>
          <a:xfrm>
            <a:off x="7789334" y="1339402"/>
            <a:ext cx="4068233" cy="2313760"/>
          </a:xfrm>
        </p:spPr>
        <p:txBody>
          <a:bodyPr anchor="ctr" anchorCtr="0">
            <a:normAutofit/>
          </a:bodyPr>
          <a:lstStyle>
            <a:lvl1pPr marL="0" indent="0" algn="ctr">
              <a:buFontTx/>
              <a:buNone/>
              <a:defRPr sz="2000" b="1" baseline="0"/>
            </a:lvl1pPr>
          </a:lstStyle>
          <a:p>
            <a:r>
              <a:rPr lang="en-US"/>
              <a:t>INSERT IMAGE</a:t>
            </a:r>
            <a:endParaRPr lang="en-US" dirty="0"/>
          </a:p>
          <a:p>
            <a:r>
              <a:rPr lang="en-US" dirty="0"/>
              <a:t> </a:t>
            </a:r>
          </a:p>
          <a:p>
            <a:r>
              <a:rPr lang="en-US" dirty="0"/>
              <a:t>Resize image to fit, </a:t>
            </a:r>
          </a:p>
          <a:p>
            <a:r>
              <a:rPr lang="en-US" dirty="0"/>
              <a:t>do not resize box</a:t>
            </a:r>
          </a:p>
        </p:txBody>
      </p:sp>
      <p:sp>
        <p:nvSpPr>
          <p:cNvPr id="10" name="Title 16"/>
          <p:cNvSpPr>
            <a:spLocks noGrp="1"/>
          </p:cNvSpPr>
          <p:nvPr>
            <p:ph type="title" hasCustomPrompt="1"/>
          </p:nvPr>
        </p:nvSpPr>
        <p:spPr>
          <a:xfrm>
            <a:off x="334433" y="274638"/>
            <a:ext cx="11523135" cy="884792"/>
          </a:xfrm>
        </p:spPr>
        <p:txBody>
          <a:bodyPr lIns="0" tIns="36000" rIns="180000" bIns="72000" anchor="b" anchorCtr="0">
            <a:noAutofit/>
          </a:bodyPr>
          <a:lstStyle>
            <a:lvl1pPr>
              <a:defRPr sz="2500" b="1" i="0" spc="0" baseline="0">
                <a:solidFill>
                  <a:schemeClr val="accent3"/>
                </a:solidFill>
                <a:latin typeface="+mj-lt"/>
                <a:cs typeface="Franklin Gothic Medium"/>
              </a:defRPr>
            </a:lvl1pPr>
          </a:lstStyle>
          <a:p>
            <a:r>
              <a:rPr lang="en-GB" dirty="0"/>
              <a:t>Page title here</a:t>
            </a:r>
            <a:br>
              <a:rPr lang="en-GB" dirty="0"/>
            </a:br>
            <a:r>
              <a:rPr lang="en-GB" dirty="0"/>
              <a:t>Page title here  </a:t>
            </a:r>
            <a:endParaRPr lang="en-US" dirty="0"/>
          </a:p>
        </p:txBody>
      </p:sp>
      <p:grpSp>
        <p:nvGrpSpPr>
          <p:cNvPr id="11" name="Group 10"/>
          <p:cNvGrpSpPr/>
          <p:nvPr userDrawn="1"/>
        </p:nvGrpSpPr>
        <p:grpSpPr>
          <a:xfrm>
            <a:off x="0" y="6196014"/>
            <a:ext cx="2159563" cy="659109"/>
            <a:chOff x="0" y="6196014"/>
            <a:chExt cx="2159563" cy="659109"/>
          </a:xfrm>
        </p:grpSpPr>
        <p:grpSp>
          <p:nvGrpSpPr>
            <p:cNvPr id="12" name="Group 11"/>
            <p:cNvGrpSpPr/>
            <p:nvPr userDrawn="1"/>
          </p:nvGrpSpPr>
          <p:grpSpPr>
            <a:xfrm>
              <a:off x="212230" y="6294736"/>
              <a:ext cx="1947333" cy="461665"/>
              <a:chOff x="212230" y="6294736"/>
              <a:chExt cx="1947333" cy="461665"/>
            </a:xfrm>
          </p:grpSpPr>
          <p:sp>
            <p:nvSpPr>
              <p:cNvPr id="17" name="TextBox 16"/>
              <p:cNvSpPr txBox="1"/>
              <p:nvPr userDrawn="1"/>
            </p:nvSpPr>
            <p:spPr>
              <a:xfrm>
                <a:off x="212230" y="6294736"/>
                <a:ext cx="1947333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200" b="1" dirty="0" err="1">
                    <a:solidFill>
                      <a:schemeClr val="accent3"/>
                    </a:solidFill>
                  </a:rPr>
                  <a:t>ore.catapult.org.uk</a:t>
                </a:r>
                <a:endParaRPr lang="en-US" sz="1200" b="1" dirty="0">
                  <a:solidFill>
                    <a:schemeClr val="accent3"/>
                  </a:solidFill>
                </a:endParaRPr>
              </a:p>
              <a:p>
                <a:r>
                  <a:rPr lang="en-US" sz="1200" b="1" dirty="0">
                    <a:solidFill>
                      <a:schemeClr val="accent3"/>
                    </a:solidFill>
                  </a:rPr>
                  <a:t>     @</a:t>
                </a:r>
                <a:r>
                  <a:rPr lang="en-US" sz="1200" b="1" dirty="0" err="1">
                    <a:solidFill>
                      <a:schemeClr val="accent3"/>
                    </a:solidFill>
                  </a:rPr>
                  <a:t>orecatapult</a:t>
                </a:r>
                <a:endParaRPr lang="en-US" sz="1200" b="1" dirty="0">
                  <a:solidFill>
                    <a:schemeClr val="accent3"/>
                  </a:solidFill>
                </a:endParaRPr>
              </a:p>
            </p:txBody>
          </p:sp>
          <p:pic>
            <p:nvPicPr>
              <p:cNvPr id="18" name="Picture 17"/>
              <p:cNvPicPr>
                <a:picLocks/>
              </p:cNvPicPr>
              <p:nvPr userDrawn="1"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299147" y="6563107"/>
                <a:ext cx="151200" cy="126000"/>
              </a:xfrm>
              <a:prstGeom prst="rect">
                <a:avLst/>
              </a:prstGeom>
            </p:spPr>
          </p:pic>
        </p:grpSp>
        <p:sp>
          <p:nvSpPr>
            <p:cNvPr id="13" name="Rectangle 12"/>
            <p:cNvSpPr/>
            <p:nvPr userDrawn="1"/>
          </p:nvSpPr>
          <p:spPr>
            <a:xfrm>
              <a:off x="0" y="6196014"/>
              <a:ext cx="2135560" cy="659109"/>
            </a:xfrm>
            <a:prstGeom prst="rect">
              <a:avLst/>
            </a:prstGeom>
            <a:noFill/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</p:cSld>
  <p:clrMapOvr>
    <a:masterClrMapping/>
  </p:clrMapOvr>
  <p:extLst mod="1">
    <p:ext uri="{DCECCB84-F9BA-43D5-87BE-67443E8EF086}">
      <p15:sldGuideLst xmlns:p15="http://schemas.microsoft.com/office/powerpoint/2012/main" xmlns="">
        <p15:guide id="1" orient="horz" pos="164" userDrawn="1">
          <p15:clr>
            <a:srgbClr val="FBAE40"/>
          </p15:clr>
        </p15:guide>
        <p15:guide id="2" pos="211" userDrawn="1">
          <p15:clr>
            <a:srgbClr val="FBAE40"/>
          </p15:clr>
        </p15:guide>
        <p15:guide id="3" pos="7469" userDrawn="1">
          <p15:clr>
            <a:srgbClr val="FBAE40"/>
          </p15:clr>
        </p15:guide>
        <p15:guide id="4" orient="horz" pos="3903" userDrawn="1">
          <p15:clr>
            <a:srgbClr val="FBAE40"/>
          </p15:clr>
        </p15:guide>
        <p15:guide id="5" orient="horz" pos="845" userDrawn="1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Text + 2 image + captio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 descr="UPDATED-Catapult Logo Blue CMYK.eps"/>
          <p:cNvPicPr>
            <a:picLocks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44367" y="6345536"/>
            <a:ext cx="1213200" cy="385465"/>
          </a:xfrm>
          <a:prstGeom prst="rect">
            <a:avLst/>
          </a:prstGeom>
        </p:spPr>
      </p:pic>
      <p:cxnSp>
        <p:nvCxnSpPr>
          <p:cNvPr id="4" name="Straight Connector 3"/>
          <p:cNvCxnSpPr/>
          <p:nvPr userDrawn="1"/>
        </p:nvCxnSpPr>
        <p:spPr>
          <a:xfrm>
            <a:off x="334432" y="1159430"/>
            <a:ext cx="11535835" cy="0"/>
          </a:xfrm>
          <a:prstGeom prst="line">
            <a:avLst/>
          </a:prstGeom>
          <a:ln w="38100" cap="flat">
            <a:solidFill>
              <a:schemeClr val="accent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Text Placeholder 6"/>
          <p:cNvSpPr>
            <a:spLocks noGrp="1"/>
          </p:cNvSpPr>
          <p:nvPr>
            <p:ph type="body" sz="quarter" idx="11" hasCustomPrompt="1"/>
          </p:nvPr>
        </p:nvSpPr>
        <p:spPr>
          <a:xfrm>
            <a:off x="334434" y="1339403"/>
            <a:ext cx="7297737" cy="4856611"/>
          </a:xfrm>
        </p:spPr>
        <p:txBody>
          <a:bodyPr wrap="square" lIns="0" numCol="1" spcCol="180000">
            <a:noAutofit/>
          </a:bodyPr>
          <a:lstStyle>
            <a:lvl1pPr marL="0" indent="0">
              <a:buFontTx/>
              <a:buNone/>
              <a:defRPr sz="200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3pPr>
            <a:lvl4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4pPr>
            <a:lvl5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</a:lstStyle>
          <a:p>
            <a:pPr lvl="0"/>
            <a:r>
              <a:rPr lang="en-US" dirty="0"/>
              <a:t>Text here </a:t>
            </a:r>
          </a:p>
          <a:p>
            <a:pPr lvl="0"/>
            <a:r>
              <a:rPr lang="en-US" dirty="0"/>
              <a:t>Size: 18pt </a:t>
            </a:r>
          </a:p>
          <a:p>
            <a:pPr lvl="0"/>
            <a:r>
              <a:rPr lang="en-US" dirty="0" err="1"/>
              <a:t>Colour</a:t>
            </a:r>
            <a:r>
              <a:rPr lang="en-US" dirty="0"/>
              <a:t>: 50% black</a:t>
            </a:r>
          </a:p>
          <a:p>
            <a:pPr lvl="0"/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2" hasCustomPrompt="1"/>
          </p:nvPr>
        </p:nvSpPr>
        <p:spPr>
          <a:xfrm>
            <a:off x="7789334" y="3802685"/>
            <a:ext cx="4068233" cy="1709673"/>
          </a:xfrm>
        </p:spPr>
        <p:txBody>
          <a:bodyPr anchor="ctr" anchorCtr="0">
            <a:normAutofit/>
          </a:bodyPr>
          <a:lstStyle>
            <a:lvl1pPr marL="0" indent="0" algn="ctr">
              <a:buFontTx/>
              <a:buNone/>
              <a:defRPr sz="2000" b="1" baseline="0"/>
            </a:lvl1pPr>
          </a:lstStyle>
          <a:p>
            <a:r>
              <a:rPr lang="en-US"/>
              <a:t>INSERT IMAGE</a:t>
            </a:r>
            <a:endParaRPr lang="en-US" dirty="0"/>
          </a:p>
          <a:p>
            <a:r>
              <a:rPr lang="en-US" dirty="0"/>
              <a:t> </a:t>
            </a:r>
          </a:p>
          <a:p>
            <a:r>
              <a:rPr lang="en-US" dirty="0"/>
              <a:t>Resize image to fit, </a:t>
            </a:r>
          </a:p>
          <a:p>
            <a:r>
              <a:rPr lang="en-US" dirty="0"/>
              <a:t>do not resize box</a:t>
            </a:r>
          </a:p>
        </p:txBody>
      </p:sp>
      <p:sp>
        <p:nvSpPr>
          <p:cNvPr id="12" name="Rectangle 11"/>
          <p:cNvSpPr/>
          <p:nvPr userDrawn="1"/>
        </p:nvSpPr>
        <p:spPr>
          <a:xfrm>
            <a:off x="7789334" y="5604970"/>
            <a:ext cx="4068233" cy="592666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>
              <a:solidFill>
                <a:schemeClr val="accent1"/>
              </a:solidFill>
            </a:endParaRPr>
          </a:p>
        </p:txBody>
      </p:sp>
      <p:sp>
        <p:nvSpPr>
          <p:cNvPr id="13" name="Text Placeholder 2"/>
          <p:cNvSpPr>
            <a:spLocks noGrp="1"/>
          </p:cNvSpPr>
          <p:nvPr>
            <p:ph type="body" sz="quarter" idx="13" hasCustomPrompt="1"/>
          </p:nvPr>
        </p:nvSpPr>
        <p:spPr>
          <a:xfrm>
            <a:off x="7789335" y="5604969"/>
            <a:ext cx="4080933" cy="591044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1600" b="0" baseline="0">
                <a:solidFill>
                  <a:schemeClr val="bg1"/>
                </a:solidFill>
              </a:defRPr>
            </a:lvl1pPr>
            <a:lvl2pPr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Type image caption here</a:t>
            </a:r>
          </a:p>
        </p:txBody>
      </p:sp>
      <p:sp>
        <p:nvSpPr>
          <p:cNvPr id="14" name="Picture Placeholder 2"/>
          <p:cNvSpPr>
            <a:spLocks noGrp="1"/>
          </p:cNvSpPr>
          <p:nvPr>
            <p:ph type="pic" sz="quarter" idx="14" hasCustomPrompt="1"/>
          </p:nvPr>
        </p:nvSpPr>
        <p:spPr>
          <a:xfrm>
            <a:off x="7789334" y="1339403"/>
            <a:ext cx="4068233" cy="1709673"/>
          </a:xfrm>
        </p:spPr>
        <p:txBody>
          <a:bodyPr anchor="ctr" anchorCtr="0">
            <a:normAutofit/>
          </a:bodyPr>
          <a:lstStyle>
            <a:lvl1pPr marL="0" indent="0" algn="ctr">
              <a:buFontTx/>
              <a:buNone/>
              <a:defRPr sz="2000" b="1" baseline="0"/>
            </a:lvl1pPr>
          </a:lstStyle>
          <a:p>
            <a:r>
              <a:rPr lang="en-US"/>
              <a:t>INSERT IMAGE</a:t>
            </a:r>
            <a:endParaRPr lang="en-US" dirty="0"/>
          </a:p>
          <a:p>
            <a:r>
              <a:rPr lang="en-US" dirty="0"/>
              <a:t> </a:t>
            </a:r>
          </a:p>
          <a:p>
            <a:r>
              <a:rPr lang="en-US" dirty="0"/>
              <a:t>Resize image to fit, </a:t>
            </a:r>
          </a:p>
          <a:p>
            <a:r>
              <a:rPr lang="en-US" dirty="0"/>
              <a:t>do not resize box</a:t>
            </a:r>
          </a:p>
        </p:txBody>
      </p:sp>
      <p:sp>
        <p:nvSpPr>
          <p:cNvPr id="18" name="Rectangle 17"/>
          <p:cNvSpPr/>
          <p:nvPr userDrawn="1"/>
        </p:nvSpPr>
        <p:spPr>
          <a:xfrm>
            <a:off x="7789334" y="3141688"/>
            <a:ext cx="4068233" cy="592666"/>
          </a:xfrm>
          <a:prstGeom prst="rect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>
              <a:solidFill>
                <a:schemeClr val="accent1"/>
              </a:solidFill>
            </a:endParaRPr>
          </a:p>
        </p:txBody>
      </p:sp>
      <p:sp>
        <p:nvSpPr>
          <p:cNvPr id="19" name="Text Placeholder 2"/>
          <p:cNvSpPr>
            <a:spLocks noGrp="1"/>
          </p:cNvSpPr>
          <p:nvPr>
            <p:ph type="body" sz="quarter" idx="15" hasCustomPrompt="1"/>
          </p:nvPr>
        </p:nvSpPr>
        <p:spPr>
          <a:xfrm>
            <a:off x="7789335" y="3141687"/>
            <a:ext cx="4080933" cy="591044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1600" b="0" baseline="0">
                <a:solidFill>
                  <a:schemeClr val="bg1"/>
                </a:solidFill>
              </a:defRPr>
            </a:lvl1pPr>
            <a:lvl2pPr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Type image caption here</a:t>
            </a:r>
          </a:p>
        </p:txBody>
      </p:sp>
      <p:sp>
        <p:nvSpPr>
          <p:cNvPr id="22" name="Title 16"/>
          <p:cNvSpPr>
            <a:spLocks noGrp="1"/>
          </p:cNvSpPr>
          <p:nvPr>
            <p:ph type="title" hasCustomPrompt="1"/>
          </p:nvPr>
        </p:nvSpPr>
        <p:spPr>
          <a:xfrm>
            <a:off x="334433" y="274638"/>
            <a:ext cx="11523135" cy="884792"/>
          </a:xfrm>
        </p:spPr>
        <p:txBody>
          <a:bodyPr lIns="0" tIns="36000" rIns="180000" bIns="72000" anchor="b" anchorCtr="0">
            <a:noAutofit/>
          </a:bodyPr>
          <a:lstStyle>
            <a:lvl1pPr>
              <a:defRPr sz="2500" b="1" i="0" spc="0" baseline="0">
                <a:solidFill>
                  <a:schemeClr val="accent3"/>
                </a:solidFill>
                <a:latin typeface="+mj-lt"/>
                <a:cs typeface="Franklin Gothic Medium"/>
              </a:defRPr>
            </a:lvl1pPr>
          </a:lstStyle>
          <a:p>
            <a:r>
              <a:rPr lang="en-GB" dirty="0"/>
              <a:t>Page title here</a:t>
            </a:r>
            <a:br>
              <a:rPr lang="en-GB" dirty="0"/>
            </a:br>
            <a:r>
              <a:rPr lang="en-GB" dirty="0"/>
              <a:t>Page title here  </a:t>
            </a:r>
            <a:endParaRPr lang="en-US" dirty="0"/>
          </a:p>
        </p:txBody>
      </p:sp>
      <p:grpSp>
        <p:nvGrpSpPr>
          <p:cNvPr id="17" name="Group 16"/>
          <p:cNvGrpSpPr/>
          <p:nvPr userDrawn="1"/>
        </p:nvGrpSpPr>
        <p:grpSpPr>
          <a:xfrm>
            <a:off x="0" y="6196014"/>
            <a:ext cx="2159563" cy="659109"/>
            <a:chOff x="0" y="6196014"/>
            <a:chExt cx="2159563" cy="659109"/>
          </a:xfrm>
        </p:grpSpPr>
        <p:grpSp>
          <p:nvGrpSpPr>
            <p:cNvPr id="21" name="Group 20"/>
            <p:cNvGrpSpPr/>
            <p:nvPr userDrawn="1"/>
          </p:nvGrpSpPr>
          <p:grpSpPr>
            <a:xfrm>
              <a:off x="212230" y="6294736"/>
              <a:ext cx="1947333" cy="461665"/>
              <a:chOff x="212230" y="6294736"/>
              <a:chExt cx="1947333" cy="461665"/>
            </a:xfrm>
          </p:grpSpPr>
          <p:sp>
            <p:nvSpPr>
              <p:cNvPr id="24" name="TextBox 23"/>
              <p:cNvSpPr txBox="1"/>
              <p:nvPr userDrawn="1"/>
            </p:nvSpPr>
            <p:spPr>
              <a:xfrm>
                <a:off x="212230" y="6294736"/>
                <a:ext cx="1947333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200" b="1" dirty="0" err="1">
                    <a:solidFill>
                      <a:schemeClr val="accent3"/>
                    </a:solidFill>
                  </a:rPr>
                  <a:t>ore.catapult.org.uk</a:t>
                </a:r>
                <a:endParaRPr lang="en-US" sz="1200" b="1" dirty="0">
                  <a:solidFill>
                    <a:schemeClr val="accent3"/>
                  </a:solidFill>
                </a:endParaRPr>
              </a:p>
              <a:p>
                <a:r>
                  <a:rPr lang="en-US" sz="1200" b="1" dirty="0">
                    <a:solidFill>
                      <a:schemeClr val="accent3"/>
                    </a:solidFill>
                  </a:rPr>
                  <a:t>     @</a:t>
                </a:r>
                <a:r>
                  <a:rPr lang="en-US" sz="1200" b="1" dirty="0" err="1">
                    <a:solidFill>
                      <a:schemeClr val="accent3"/>
                    </a:solidFill>
                  </a:rPr>
                  <a:t>orecatapult</a:t>
                </a:r>
                <a:endParaRPr lang="en-US" sz="1200" b="1" dirty="0">
                  <a:solidFill>
                    <a:schemeClr val="accent3"/>
                  </a:solidFill>
                </a:endParaRPr>
              </a:p>
            </p:txBody>
          </p:sp>
          <p:pic>
            <p:nvPicPr>
              <p:cNvPr id="25" name="Picture 24"/>
              <p:cNvPicPr>
                <a:picLocks/>
              </p:cNvPicPr>
              <p:nvPr userDrawn="1"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299147" y="6563107"/>
                <a:ext cx="151200" cy="126000"/>
              </a:xfrm>
              <a:prstGeom prst="rect">
                <a:avLst/>
              </a:prstGeom>
            </p:spPr>
          </p:pic>
        </p:grpSp>
        <p:sp>
          <p:nvSpPr>
            <p:cNvPr id="23" name="Rectangle 22"/>
            <p:cNvSpPr/>
            <p:nvPr userDrawn="1"/>
          </p:nvSpPr>
          <p:spPr>
            <a:xfrm>
              <a:off x="0" y="6196014"/>
              <a:ext cx="2135560" cy="659109"/>
            </a:xfrm>
            <a:prstGeom prst="rect">
              <a:avLst/>
            </a:prstGeom>
            <a:noFill/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</p:cSld>
  <p:clrMapOvr>
    <a:masterClrMapping/>
  </p:clrMapOvr>
  <p:extLst mod="1">
    <p:ext uri="{DCECCB84-F9BA-43D5-87BE-67443E8EF086}">
      <p15:sldGuideLst xmlns:p15="http://schemas.microsoft.com/office/powerpoint/2012/main" xmlns="">
        <p15:guide id="1" orient="horz" pos="164" userDrawn="1">
          <p15:clr>
            <a:srgbClr val="FBAE40"/>
          </p15:clr>
        </p15:guide>
        <p15:guide id="2" pos="211" userDrawn="1">
          <p15:clr>
            <a:srgbClr val="FBAE40"/>
          </p15:clr>
        </p15:guide>
        <p15:guide id="3" pos="7469" userDrawn="1">
          <p15:clr>
            <a:srgbClr val="FBAE40"/>
          </p15:clr>
        </p15:guide>
        <p15:guide id="4" orient="horz" pos="3903" userDrawn="1">
          <p15:clr>
            <a:srgbClr val="FBAE40"/>
          </p15:clr>
        </p15:guide>
        <p15:guide id="5" orient="horz" pos="845" userDrawn="1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Text + landscape image + captio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 descr="UPDATED-Catapult Logo Blue CMYK.eps"/>
          <p:cNvPicPr>
            <a:picLocks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57067" y="6345536"/>
            <a:ext cx="1213200" cy="385465"/>
          </a:xfrm>
          <a:prstGeom prst="rect">
            <a:avLst/>
          </a:prstGeom>
        </p:spPr>
      </p:pic>
      <p:cxnSp>
        <p:nvCxnSpPr>
          <p:cNvPr id="4" name="Straight Connector 3"/>
          <p:cNvCxnSpPr/>
          <p:nvPr userDrawn="1"/>
        </p:nvCxnSpPr>
        <p:spPr>
          <a:xfrm>
            <a:off x="334432" y="1159430"/>
            <a:ext cx="11535835" cy="0"/>
          </a:xfrm>
          <a:prstGeom prst="line">
            <a:avLst/>
          </a:prstGeom>
          <a:ln w="38100" cap="flat">
            <a:solidFill>
              <a:schemeClr val="accent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Text Placeholder 6"/>
          <p:cNvSpPr>
            <a:spLocks noGrp="1"/>
          </p:cNvSpPr>
          <p:nvPr>
            <p:ph type="body" sz="quarter" idx="11" hasCustomPrompt="1"/>
          </p:nvPr>
        </p:nvSpPr>
        <p:spPr>
          <a:xfrm>
            <a:off x="334433" y="1339403"/>
            <a:ext cx="4475295" cy="4856611"/>
          </a:xfrm>
        </p:spPr>
        <p:txBody>
          <a:bodyPr wrap="square" lIns="0" numCol="1" spcCol="180000">
            <a:noAutofit/>
          </a:bodyPr>
          <a:lstStyle>
            <a:lvl1pPr marL="0" indent="0">
              <a:buFontTx/>
              <a:buNone/>
              <a:defRPr sz="200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3pPr>
            <a:lvl4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4pPr>
            <a:lvl5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</a:lstStyle>
          <a:p>
            <a:pPr lvl="0"/>
            <a:r>
              <a:rPr lang="en-US" dirty="0"/>
              <a:t>Text here </a:t>
            </a:r>
          </a:p>
          <a:p>
            <a:pPr lvl="0"/>
            <a:r>
              <a:rPr lang="en-US" dirty="0"/>
              <a:t>Size: 18pt </a:t>
            </a:r>
          </a:p>
          <a:p>
            <a:pPr lvl="0"/>
            <a:r>
              <a:rPr lang="en-US" dirty="0" err="1"/>
              <a:t>Colour</a:t>
            </a:r>
            <a:r>
              <a:rPr lang="en-US" dirty="0"/>
              <a:t>: 50% black</a:t>
            </a:r>
          </a:p>
          <a:p>
            <a:pPr lvl="0"/>
            <a:endParaRPr lang="en-US" dirty="0"/>
          </a:p>
        </p:txBody>
      </p:sp>
      <p:sp>
        <p:nvSpPr>
          <p:cNvPr id="14" name="Picture Placeholder 2"/>
          <p:cNvSpPr>
            <a:spLocks noGrp="1"/>
          </p:cNvSpPr>
          <p:nvPr>
            <p:ph type="pic" sz="quarter" idx="14" hasCustomPrompt="1"/>
          </p:nvPr>
        </p:nvSpPr>
        <p:spPr>
          <a:xfrm>
            <a:off x="4943872" y="1339401"/>
            <a:ext cx="3456384" cy="4856611"/>
          </a:xfrm>
        </p:spPr>
        <p:txBody>
          <a:bodyPr anchor="ctr" anchorCtr="0">
            <a:normAutofit/>
          </a:bodyPr>
          <a:lstStyle>
            <a:lvl1pPr marL="0" indent="0" algn="ctr">
              <a:buFontTx/>
              <a:buNone/>
              <a:defRPr sz="2000" b="1" baseline="0"/>
            </a:lvl1pPr>
          </a:lstStyle>
          <a:p>
            <a:r>
              <a:rPr lang="en-US" dirty="0"/>
              <a:t>INSERT </a:t>
            </a:r>
          </a:p>
          <a:p>
            <a:r>
              <a:rPr lang="en-US" dirty="0"/>
              <a:t>IMAGE</a:t>
            </a:r>
          </a:p>
          <a:p>
            <a:r>
              <a:rPr lang="en-US" dirty="0"/>
              <a:t> </a:t>
            </a:r>
          </a:p>
          <a:p>
            <a:r>
              <a:rPr lang="en-US" dirty="0"/>
              <a:t>Resize image to fit, </a:t>
            </a:r>
          </a:p>
          <a:p>
            <a:r>
              <a:rPr lang="en-US" dirty="0"/>
              <a:t>do not resize box</a:t>
            </a:r>
          </a:p>
        </p:txBody>
      </p:sp>
      <p:sp>
        <p:nvSpPr>
          <p:cNvPr id="18" name="Picture Placeholder 2"/>
          <p:cNvSpPr>
            <a:spLocks noGrp="1"/>
          </p:cNvSpPr>
          <p:nvPr>
            <p:ph type="pic" sz="quarter" idx="15" hasCustomPrompt="1"/>
          </p:nvPr>
        </p:nvSpPr>
        <p:spPr>
          <a:xfrm>
            <a:off x="8534400" y="1339401"/>
            <a:ext cx="3324403" cy="2376000"/>
          </a:xfrm>
        </p:spPr>
        <p:txBody>
          <a:bodyPr anchor="ctr" anchorCtr="0">
            <a:normAutofit/>
          </a:bodyPr>
          <a:lstStyle>
            <a:lvl1pPr marL="0" indent="0" algn="ctr">
              <a:buFontTx/>
              <a:buNone/>
              <a:defRPr sz="2000" b="1" baseline="0"/>
            </a:lvl1pPr>
          </a:lstStyle>
          <a:p>
            <a:r>
              <a:rPr lang="en-US" dirty="0"/>
              <a:t>INSERT </a:t>
            </a:r>
          </a:p>
          <a:p>
            <a:r>
              <a:rPr lang="en-US" dirty="0"/>
              <a:t>IMAGE</a:t>
            </a:r>
          </a:p>
          <a:p>
            <a:r>
              <a:rPr lang="en-US" dirty="0"/>
              <a:t> </a:t>
            </a:r>
          </a:p>
          <a:p>
            <a:r>
              <a:rPr lang="en-US" dirty="0"/>
              <a:t>Resize image to fit, </a:t>
            </a:r>
          </a:p>
          <a:p>
            <a:r>
              <a:rPr lang="en-US" dirty="0"/>
              <a:t>do not resize box</a:t>
            </a:r>
          </a:p>
        </p:txBody>
      </p:sp>
      <p:sp>
        <p:nvSpPr>
          <p:cNvPr id="19" name="Picture Placeholder 2"/>
          <p:cNvSpPr>
            <a:spLocks noGrp="1"/>
          </p:cNvSpPr>
          <p:nvPr>
            <p:ph type="pic" sz="quarter" idx="16" hasCustomPrompt="1"/>
          </p:nvPr>
        </p:nvSpPr>
        <p:spPr>
          <a:xfrm>
            <a:off x="8534400" y="3820012"/>
            <a:ext cx="3326400" cy="2376000"/>
          </a:xfrm>
        </p:spPr>
        <p:txBody>
          <a:bodyPr anchor="ctr" anchorCtr="0">
            <a:normAutofit/>
          </a:bodyPr>
          <a:lstStyle>
            <a:lvl1pPr marL="0" indent="0" algn="ctr">
              <a:buFontTx/>
              <a:buNone/>
              <a:defRPr sz="2000" b="1" baseline="0"/>
            </a:lvl1pPr>
          </a:lstStyle>
          <a:p>
            <a:r>
              <a:rPr lang="en-US" dirty="0"/>
              <a:t>INSERT </a:t>
            </a:r>
          </a:p>
          <a:p>
            <a:r>
              <a:rPr lang="en-US" dirty="0"/>
              <a:t>IMAGE</a:t>
            </a:r>
          </a:p>
          <a:p>
            <a:r>
              <a:rPr lang="en-US" dirty="0"/>
              <a:t> </a:t>
            </a:r>
          </a:p>
          <a:p>
            <a:r>
              <a:rPr lang="en-US" dirty="0"/>
              <a:t>Resize image to fit, </a:t>
            </a:r>
          </a:p>
          <a:p>
            <a:r>
              <a:rPr lang="en-US" dirty="0"/>
              <a:t>do not resize box</a:t>
            </a:r>
          </a:p>
        </p:txBody>
      </p:sp>
      <p:sp>
        <p:nvSpPr>
          <p:cNvPr id="11" name="Title 16"/>
          <p:cNvSpPr>
            <a:spLocks noGrp="1"/>
          </p:cNvSpPr>
          <p:nvPr>
            <p:ph type="title" hasCustomPrompt="1"/>
          </p:nvPr>
        </p:nvSpPr>
        <p:spPr>
          <a:xfrm>
            <a:off x="334433" y="274638"/>
            <a:ext cx="11523135" cy="884792"/>
          </a:xfrm>
        </p:spPr>
        <p:txBody>
          <a:bodyPr lIns="0" tIns="36000" rIns="180000" bIns="72000" anchor="b" anchorCtr="0">
            <a:noAutofit/>
          </a:bodyPr>
          <a:lstStyle>
            <a:lvl1pPr>
              <a:defRPr sz="2500" b="1" i="0" spc="0" baseline="0">
                <a:solidFill>
                  <a:schemeClr val="accent3"/>
                </a:solidFill>
                <a:latin typeface="+mj-lt"/>
                <a:cs typeface="Franklin Gothic Medium"/>
              </a:defRPr>
            </a:lvl1pPr>
          </a:lstStyle>
          <a:p>
            <a:r>
              <a:rPr lang="en-GB" dirty="0"/>
              <a:t>Page title here</a:t>
            </a:r>
            <a:br>
              <a:rPr lang="en-GB" dirty="0"/>
            </a:br>
            <a:r>
              <a:rPr lang="en-GB" dirty="0"/>
              <a:t>Page title here  </a:t>
            </a:r>
            <a:endParaRPr lang="en-US" dirty="0"/>
          </a:p>
        </p:txBody>
      </p:sp>
      <p:grpSp>
        <p:nvGrpSpPr>
          <p:cNvPr id="12" name="Group 11"/>
          <p:cNvGrpSpPr/>
          <p:nvPr userDrawn="1"/>
        </p:nvGrpSpPr>
        <p:grpSpPr>
          <a:xfrm>
            <a:off x="0" y="6196014"/>
            <a:ext cx="2159563" cy="659109"/>
            <a:chOff x="0" y="6196014"/>
            <a:chExt cx="2159563" cy="659109"/>
          </a:xfrm>
        </p:grpSpPr>
        <p:grpSp>
          <p:nvGrpSpPr>
            <p:cNvPr id="13" name="Group 12"/>
            <p:cNvGrpSpPr/>
            <p:nvPr userDrawn="1"/>
          </p:nvGrpSpPr>
          <p:grpSpPr>
            <a:xfrm>
              <a:off x="212230" y="6294736"/>
              <a:ext cx="1947333" cy="461665"/>
              <a:chOff x="212230" y="6294736"/>
              <a:chExt cx="1947333" cy="461665"/>
            </a:xfrm>
          </p:grpSpPr>
          <p:sp>
            <p:nvSpPr>
              <p:cNvPr id="21" name="TextBox 20"/>
              <p:cNvSpPr txBox="1"/>
              <p:nvPr userDrawn="1"/>
            </p:nvSpPr>
            <p:spPr>
              <a:xfrm>
                <a:off x="212230" y="6294736"/>
                <a:ext cx="1947333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200" b="1" dirty="0" err="1">
                    <a:solidFill>
                      <a:schemeClr val="accent3"/>
                    </a:solidFill>
                  </a:rPr>
                  <a:t>ore.catapult.org.uk</a:t>
                </a:r>
                <a:endParaRPr lang="en-US" sz="1200" b="1" dirty="0">
                  <a:solidFill>
                    <a:schemeClr val="accent3"/>
                  </a:solidFill>
                </a:endParaRPr>
              </a:p>
              <a:p>
                <a:r>
                  <a:rPr lang="en-US" sz="1200" b="1" dirty="0">
                    <a:solidFill>
                      <a:schemeClr val="accent3"/>
                    </a:solidFill>
                  </a:rPr>
                  <a:t>     @</a:t>
                </a:r>
                <a:r>
                  <a:rPr lang="en-US" sz="1200" b="1" dirty="0" err="1">
                    <a:solidFill>
                      <a:schemeClr val="accent3"/>
                    </a:solidFill>
                  </a:rPr>
                  <a:t>orecatapult</a:t>
                </a:r>
                <a:endParaRPr lang="en-US" sz="1200" b="1" dirty="0">
                  <a:solidFill>
                    <a:schemeClr val="accent3"/>
                  </a:solidFill>
                </a:endParaRPr>
              </a:p>
            </p:txBody>
          </p:sp>
          <p:pic>
            <p:nvPicPr>
              <p:cNvPr id="22" name="Picture 21"/>
              <p:cNvPicPr>
                <a:picLocks/>
              </p:cNvPicPr>
              <p:nvPr userDrawn="1"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299147" y="6563107"/>
                <a:ext cx="151200" cy="126000"/>
              </a:xfrm>
              <a:prstGeom prst="rect">
                <a:avLst/>
              </a:prstGeom>
            </p:spPr>
          </p:pic>
        </p:grpSp>
        <p:sp>
          <p:nvSpPr>
            <p:cNvPr id="17" name="Rectangle 16"/>
            <p:cNvSpPr/>
            <p:nvPr userDrawn="1"/>
          </p:nvSpPr>
          <p:spPr>
            <a:xfrm>
              <a:off x="0" y="6196014"/>
              <a:ext cx="2135560" cy="659109"/>
            </a:xfrm>
            <a:prstGeom prst="rect">
              <a:avLst/>
            </a:prstGeom>
            <a:noFill/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</p:cSld>
  <p:clrMapOvr>
    <a:masterClrMapping/>
  </p:clrMapOvr>
  <p:extLst mod="1">
    <p:ext uri="{DCECCB84-F9BA-43D5-87BE-67443E8EF086}">
      <p15:sldGuideLst xmlns:p15="http://schemas.microsoft.com/office/powerpoint/2012/main" xmlns="">
        <p15:guide id="1" orient="horz" pos="164" userDrawn="1">
          <p15:clr>
            <a:srgbClr val="FBAE40"/>
          </p15:clr>
        </p15:guide>
        <p15:guide id="2" pos="211" userDrawn="1">
          <p15:clr>
            <a:srgbClr val="FBAE40"/>
          </p15:clr>
        </p15:guide>
        <p15:guide id="3" pos="7469" userDrawn="1">
          <p15:clr>
            <a:srgbClr val="FBAE40"/>
          </p15:clr>
        </p15:guide>
        <p15:guide id="4" orient="horz" pos="3903" userDrawn="1">
          <p15:clr>
            <a:srgbClr val="FBAE40"/>
          </p15:clr>
        </p15:guide>
        <p15:guide id="5" orient="horz" pos="845" userDrawn="1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Text + landscape image + captio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 descr="UPDATED-Catapult Logo Blue CMYK.eps"/>
          <p:cNvPicPr>
            <a:picLocks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57432" y="6345536"/>
            <a:ext cx="1213200" cy="385465"/>
          </a:xfrm>
          <a:prstGeom prst="rect">
            <a:avLst/>
          </a:prstGeom>
        </p:spPr>
      </p:pic>
      <p:cxnSp>
        <p:nvCxnSpPr>
          <p:cNvPr id="4" name="Straight Connector 3"/>
          <p:cNvCxnSpPr/>
          <p:nvPr userDrawn="1"/>
        </p:nvCxnSpPr>
        <p:spPr>
          <a:xfrm>
            <a:off x="334432" y="1159430"/>
            <a:ext cx="11535835" cy="0"/>
          </a:xfrm>
          <a:prstGeom prst="line">
            <a:avLst/>
          </a:prstGeom>
          <a:ln w="38100" cap="flat">
            <a:solidFill>
              <a:schemeClr val="accent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Text Placeholder 6"/>
          <p:cNvSpPr>
            <a:spLocks noGrp="1"/>
          </p:cNvSpPr>
          <p:nvPr>
            <p:ph type="body" sz="quarter" idx="11" hasCustomPrompt="1"/>
          </p:nvPr>
        </p:nvSpPr>
        <p:spPr>
          <a:xfrm>
            <a:off x="334433" y="1339403"/>
            <a:ext cx="4475295" cy="4856611"/>
          </a:xfrm>
        </p:spPr>
        <p:txBody>
          <a:bodyPr wrap="square" lIns="0" numCol="1" spcCol="180000">
            <a:noAutofit/>
          </a:bodyPr>
          <a:lstStyle>
            <a:lvl1pPr marL="0" indent="0">
              <a:buFontTx/>
              <a:buNone/>
              <a:defRPr sz="200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3pPr>
            <a:lvl4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4pPr>
            <a:lvl5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</a:lstStyle>
          <a:p>
            <a:pPr lvl="0"/>
            <a:r>
              <a:rPr lang="en-US" dirty="0"/>
              <a:t>Text here </a:t>
            </a:r>
          </a:p>
          <a:p>
            <a:pPr lvl="0"/>
            <a:r>
              <a:rPr lang="en-US" dirty="0"/>
              <a:t>Size: 18pt </a:t>
            </a:r>
          </a:p>
          <a:p>
            <a:pPr lvl="0"/>
            <a:r>
              <a:rPr lang="en-US" dirty="0" err="1"/>
              <a:t>Colour</a:t>
            </a:r>
            <a:r>
              <a:rPr lang="en-US" dirty="0"/>
              <a:t>: 50% black</a:t>
            </a:r>
          </a:p>
          <a:p>
            <a:pPr lvl="0"/>
            <a:endParaRPr lang="en-US" dirty="0"/>
          </a:p>
        </p:txBody>
      </p:sp>
      <p:sp>
        <p:nvSpPr>
          <p:cNvPr id="14" name="Picture Placeholder 2"/>
          <p:cNvSpPr>
            <a:spLocks noGrp="1"/>
          </p:cNvSpPr>
          <p:nvPr>
            <p:ph type="pic" sz="quarter" idx="14" hasCustomPrompt="1"/>
          </p:nvPr>
        </p:nvSpPr>
        <p:spPr>
          <a:xfrm>
            <a:off x="4943872" y="1339402"/>
            <a:ext cx="3456384" cy="4177831"/>
          </a:xfrm>
        </p:spPr>
        <p:txBody>
          <a:bodyPr anchor="ctr" anchorCtr="0">
            <a:normAutofit/>
          </a:bodyPr>
          <a:lstStyle>
            <a:lvl1pPr marL="0" indent="0" algn="ctr">
              <a:buFontTx/>
              <a:buNone/>
              <a:defRPr sz="2000" b="1" baseline="0"/>
            </a:lvl1pPr>
          </a:lstStyle>
          <a:p>
            <a:r>
              <a:rPr lang="en-US" dirty="0"/>
              <a:t>INSERT </a:t>
            </a:r>
          </a:p>
          <a:p>
            <a:r>
              <a:rPr lang="en-US" dirty="0"/>
              <a:t>IMAGE</a:t>
            </a:r>
          </a:p>
          <a:p>
            <a:r>
              <a:rPr lang="en-US" dirty="0"/>
              <a:t> </a:t>
            </a:r>
          </a:p>
          <a:p>
            <a:r>
              <a:rPr lang="en-US" dirty="0"/>
              <a:t>Resize image to fit, </a:t>
            </a:r>
          </a:p>
          <a:p>
            <a:r>
              <a:rPr lang="en-US" dirty="0"/>
              <a:t>do not resize box</a:t>
            </a:r>
          </a:p>
        </p:txBody>
      </p:sp>
      <p:sp>
        <p:nvSpPr>
          <p:cNvPr id="18" name="Picture Placeholder 2"/>
          <p:cNvSpPr>
            <a:spLocks noGrp="1"/>
          </p:cNvSpPr>
          <p:nvPr>
            <p:ph type="pic" sz="quarter" idx="15" hasCustomPrompt="1"/>
          </p:nvPr>
        </p:nvSpPr>
        <p:spPr>
          <a:xfrm>
            <a:off x="8534400" y="1339402"/>
            <a:ext cx="3324403" cy="1683717"/>
          </a:xfrm>
        </p:spPr>
        <p:txBody>
          <a:bodyPr anchor="ctr" anchorCtr="0">
            <a:normAutofit/>
          </a:bodyPr>
          <a:lstStyle>
            <a:lvl1pPr marL="0" indent="0" algn="ctr">
              <a:buFontTx/>
              <a:buNone/>
              <a:defRPr sz="2000" b="1" baseline="0"/>
            </a:lvl1pPr>
          </a:lstStyle>
          <a:p>
            <a:r>
              <a:rPr lang="en-US" dirty="0"/>
              <a:t>INSERT </a:t>
            </a:r>
          </a:p>
          <a:p>
            <a:r>
              <a:rPr lang="en-US" dirty="0"/>
              <a:t>IMAGE </a:t>
            </a:r>
          </a:p>
          <a:p>
            <a:r>
              <a:rPr lang="en-US" dirty="0"/>
              <a:t>Resize image to fit, </a:t>
            </a:r>
          </a:p>
          <a:p>
            <a:r>
              <a:rPr lang="en-US" dirty="0"/>
              <a:t>do not resize box</a:t>
            </a:r>
          </a:p>
        </p:txBody>
      </p:sp>
      <p:sp>
        <p:nvSpPr>
          <p:cNvPr id="11" name="Rectangle 10"/>
          <p:cNvSpPr/>
          <p:nvPr userDrawn="1"/>
        </p:nvSpPr>
        <p:spPr>
          <a:xfrm>
            <a:off x="4943869" y="5604969"/>
            <a:ext cx="3456387" cy="592666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>
              <a:solidFill>
                <a:schemeClr val="accent1"/>
              </a:solidFill>
            </a:endParaRPr>
          </a:p>
        </p:txBody>
      </p:sp>
      <p:sp>
        <p:nvSpPr>
          <p:cNvPr id="12" name="Text Placeholder 2"/>
          <p:cNvSpPr>
            <a:spLocks noGrp="1"/>
          </p:cNvSpPr>
          <p:nvPr>
            <p:ph type="body" sz="quarter" idx="13" hasCustomPrompt="1"/>
          </p:nvPr>
        </p:nvSpPr>
        <p:spPr>
          <a:xfrm>
            <a:off x="4943871" y="5604968"/>
            <a:ext cx="3456385" cy="591044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1600" b="0" baseline="0">
                <a:solidFill>
                  <a:schemeClr val="bg1"/>
                </a:solidFill>
              </a:defRPr>
            </a:lvl1pPr>
            <a:lvl2pPr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Type image caption here</a:t>
            </a:r>
          </a:p>
        </p:txBody>
      </p:sp>
      <p:sp>
        <p:nvSpPr>
          <p:cNvPr id="13" name="Rectangle 12"/>
          <p:cNvSpPr/>
          <p:nvPr userDrawn="1"/>
        </p:nvSpPr>
        <p:spPr>
          <a:xfrm>
            <a:off x="8531166" y="3124358"/>
            <a:ext cx="3339101" cy="592666"/>
          </a:xfrm>
          <a:prstGeom prst="rect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>
              <a:solidFill>
                <a:schemeClr val="accent1"/>
              </a:solidFill>
            </a:endParaRPr>
          </a:p>
        </p:txBody>
      </p:sp>
      <p:sp>
        <p:nvSpPr>
          <p:cNvPr id="21" name="Text Placeholder 2"/>
          <p:cNvSpPr>
            <a:spLocks noGrp="1"/>
          </p:cNvSpPr>
          <p:nvPr>
            <p:ph type="body" sz="quarter" idx="17" hasCustomPrompt="1"/>
          </p:nvPr>
        </p:nvSpPr>
        <p:spPr>
          <a:xfrm>
            <a:off x="8531167" y="3124357"/>
            <a:ext cx="3339100" cy="591044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1600" b="0" baseline="0">
                <a:solidFill>
                  <a:schemeClr val="bg1"/>
                </a:solidFill>
              </a:defRPr>
            </a:lvl1pPr>
            <a:lvl2pPr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Type image caption here</a:t>
            </a:r>
          </a:p>
        </p:txBody>
      </p:sp>
      <p:sp>
        <p:nvSpPr>
          <p:cNvPr id="22" name="Picture Placeholder 2"/>
          <p:cNvSpPr>
            <a:spLocks noGrp="1"/>
          </p:cNvSpPr>
          <p:nvPr>
            <p:ph type="pic" sz="quarter" idx="18" hasCustomPrompt="1"/>
          </p:nvPr>
        </p:nvSpPr>
        <p:spPr>
          <a:xfrm>
            <a:off x="8534400" y="3821345"/>
            <a:ext cx="3324403" cy="1683717"/>
          </a:xfrm>
        </p:spPr>
        <p:txBody>
          <a:bodyPr anchor="ctr" anchorCtr="0">
            <a:normAutofit/>
          </a:bodyPr>
          <a:lstStyle>
            <a:lvl1pPr marL="0" indent="0" algn="ctr">
              <a:buFontTx/>
              <a:buNone/>
              <a:defRPr sz="2000" b="1" baseline="0"/>
            </a:lvl1pPr>
          </a:lstStyle>
          <a:p>
            <a:r>
              <a:rPr lang="en-US" dirty="0"/>
              <a:t>INSERT </a:t>
            </a:r>
          </a:p>
          <a:p>
            <a:r>
              <a:rPr lang="en-US" dirty="0"/>
              <a:t>IMAGE </a:t>
            </a:r>
          </a:p>
          <a:p>
            <a:r>
              <a:rPr lang="en-US" dirty="0"/>
              <a:t>Resize image to fit, </a:t>
            </a:r>
          </a:p>
          <a:p>
            <a:r>
              <a:rPr lang="en-US" dirty="0"/>
              <a:t>do not resize box</a:t>
            </a:r>
          </a:p>
        </p:txBody>
      </p:sp>
      <p:sp>
        <p:nvSpPr>
          <p:cNvPr id="23" name="Rectangle 22"/>
          <p:cNvSpPr/>
          <p:nvPr userDrawn="1"/>
        </p:nvSpPr>
        <p:spPr>
          <a:xfrm>
            <a:off x="8531166" y="5606301"/>
            <a:ext cx="3339101" cy="592666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>
              <a:solidFill>
                <a:schemeClr val="accent1"/>
              </a:solidFill>
            </a:endParaRPr>
          </a:p>
        </p:txBody>
      </p:sp>
      <p:sp>
        <p:nvSpPr>
          <p:cNvPr id="24" name="Text Placeholder 2"/>
          <p:cNvSpPr>
            <a:spLocks noGrp="1"/>
          </p:cNvSpPr>
          <p:nvPr>
            <p:ph type="body" sz="quarter" idx="19" hasCustomPrompt="1"/>
          </p:nvPr>
        </p:nvSpPr>
        <p:spPr>
          <a:xfrm>
            <a:off x="8531167" y="5606300"/>
            <a:ext cx="3339100" cy="591044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1600" b="0" baseline="0">
                <a:solidFill>
                  <a:schemeClr val="bg1"/>
                </a:solidFill>
              </a:defRPr>
            </a:lvl1pPr>
            <a:lvl2pPr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Type image caption here</a:t>
            </a:r>
          </a:p>
        </p:txBody>
      </p:sp>
      <p:sp>
        <p:nvSpPr>
          <p:cNvPr id="19" name="Title 16"/>
          <p:cNvSpPr>
            <a:spLocks noGrp="1"/>
          </p:cNvSpPr>
          <p:nvPr>
            <p:ph type="title" hasCustomPrompt="1"/>
          </p:nvPr>
        </p:nvSpPr>
        <p:spPr>
          <a:xfrm>
            <a:off x="334433" y="274638"/>
            <a:ext cx="11523135" cy="884792"/>
          </a:xfrm>
        </p:spPr>
        <p:txBody>
          <a:bodyPr lIns="0" tIns="36000" rIns="180000" bIns="72000" anchor="b" anchorCtr="0">
            <a:noAutofit/>
          </a:bodyPr>
          <a:lstStyle>
            <a:lvl1pPr>
              <a:defRPr sz="2500" b="1" i="0" spc="0" baseline="0">
                <a:solidFill>
                  <a:schemeClr val="accent3"/>
                </a:solidFill>
                <a:latin typeface="+mj-lt"/>
                <a:cs typeface="Franklin Gothic Medium"/>
              </a:defRPr>
            </a:lvl1pPr>
          </a:lstStyle>
          <a:p>
            <a:r>
              <a:rPr lang="en-GB" dirty="0"/>
              <a:t>Page title here</a:t>
            </a:r>
            <a:br>
              <a:rPr lang="en-GB" dirty="0"/>
            </a:br>
            <a:r>
              <a:rPr lang="en-GB" dirty="0"/>
              <a:t>Page title here  </a:t>
            </a:r>
            <a:endParaRPr lang="en-US" dirty="0"/>
          </a:p>
        </p:txBody>
      </p:sp>
      <p:grpSp>
        <p:nvGrpSpPr>
          <p:cNvPr id="17" name="Group 16"/>
          <p:cNvGrpSpPr/>
          <p:nvPr userDrawn="1"/>
        </p:nvGrpSpPr>
        <p:grpSpPr>
          <a:xfrm>
            <a:off x="0" y="6196014"/>
            <a:ext cx="2159563" cy="659109"/>
            <a:chOff x="0" y="6196014"/>
            <a:chExt cx="2159563" cy="659109"/>
          </a:xfrm>
        </p:grpSpPr>
        <p:grpSp>
          <p:nvGrpSpPr>
            <p:cNvPr id="25" name="Group 24"/>
            <p:cNvGrpSpPr/>
            <p:nvPr userDrawn="1"/>
          </p:nvGrpSpPr>
          <p:grpSpPr>
            <a:xfrm>
              <a:off x="212230" y="6294736"/>
              <a:ext cx="1947333" cy="461665"/>
              <a:chOff x="212230" y="6294736"/>
              <a:chExt cx="1947333" cy="461665"/>
            </a:xfrm>
          </p:grpSpPr>
          <p:sp>
            <p:nvSpPr>
              <p:cNvPr id="27" name="TextBox 26"/>
              <p:cNvSpPr txBox="1"/>
              <p:nvPr userDrawn="1"/>
            </p:nvSpPr>
            <p:spPr>
              <a:xfrm>
                <a:off x="212230" y="6294736"/>
                <a:ext cx="1947333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200" b="1" dirty="0" err="1">
                    <a:solidFill>
                      <a:schemeClr val="accent3"/>
                    </a:solidFill>
                  </a:rPr>
                  <a:t>ore.catapult.org.uk</a:t>
                </a:r>
                <a:endParaRPr lang="en-US" sz="1200" b="1" dirty="0">
                  <a:solidFill>
                    <a:schemeClr val="accent3"/>
                  </a:solidFill>
                </a:endParaRPr>
              </a:p>
              <a:p>
                <a:r>
                  <a:rPr lang="en-US" sz="1200" b="1" dirty="0">
                    <a:solidFill>
                      <a:schemeClr val="accent3"/>
                    </a:solidFill>
                  </a:rPr>
                  <a:t>     @</a:t>
                </a:r>
                <a:r>
                  <a:rPr lang="en-US" sz="1200" b="1" dirty="0" err="1">
                    <a:solidFill>
                      <a:schemeClr val="accent3"/>
                    </a:solidFill>
                  </a:rPr>
                  <a:t>orecatapult</a:t>
                </a:r>
                <a:endParaRPr lang="en-US" sz="1200" b="1" dirty="0">
                  <a:solidFill>
                    <a:schemeClr val="accent3"/>
                  </a:solidFill>
                </a:endParaRPr>
              </a:p>
            </p:txBody>
          </p:sp>
          <p:pic>
            <p:nvPicPr>
              <p:cNvPr id="28" name="Picture 27"/>
              <p:cNvPicPr>
                <a:picLocks/>
              </p:cNvPicPr>
              <p:nvPr userDrawn="1"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299147" y="6563107"/>
                <a:ext cx="151200" cy="126000"/>
              </a:xfrm>
              <a:prstGeom prst="rect">
                <a:avLst/>
              </a:prstGeom>
            </p:spPr>
          </p:pic>
        </p:grpSp>
        <p:sp>
          <p:nvSpPr>
            <p:cNvPr id="26" name="Rectangle 25"/>
            <p:cNvSpPr/>
            <p:nvPr userDrawn="1"/>
          </p:nvSpPr>
          <p:spPr>
            <a:xfrm>
              <a:off x="0" y="6196014"/>
              <a:ext cx="2135560" cy="659109"/>
            </a:xfrm>
            <a:prstGeom prst="rect">
              <a:avLst/>
            </a:prstGeom>
            <a:noFill/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</p:cSld>
  <p:clrMapOvr>
    <a:masterClrMapping/>
  </p:clrMapOvr>
  <p:extLst mod="1">
    <p:ext uri="{DCECCB84-F9BA-43D5-87BE-67443E8EF086}">
      <p15:sldGuideLst xmlns:p15="http://schemas.microsoft.com/office/powerpoint/2012/main" xmlns="">
        <p15:guide id="1" orient="horz" pos="164" userDrawn="1">
          <p15:clr>
            <a:srgbClr val="FBAE40"/>
          </p15:clr>
        </p15:guide>
        <p15:guide id="2" pos="211" userDrawn="1">
          <p15:clr>
            <a:srgbClr val="FBAE40"/>
          </p15:clr>
        </p15:guide>
        <p15:guide id="3" pos="7469" userDrawn="1">
          <p15:clr>
            <a:srgbClr val="FBAE40"/>
          </p15:clr>
        </p15:guide>
        <p15:guide id="4" orient="horz" pos="3903" userDrawn="1">
          <p15:clr>
            <a:srgbClr val="FBAE40"/>
          </p15:clr>
        </p15:guide>
        <p15:guide id="5" orient="horz" pos="845" userDrawn="1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/>
          <p:cNvSpPr txBox="1"/>
          <p:nvPr userDrawn="1"/>
        </p:nvSpPr>
        <p:spPr>
          <a:xfrm>
            <a:off x="212230" y="6294736"/>
            <a:ext cx="194733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err="1">
                <a:solidFill>
                  <a:schemeClr val="accent3"/>
                </a:solidFill>
              </a:rPr>
              <a:t>ore.catapult.org.uk</a:t>
            </a:r>
            <a:endParaRPr lang="en-US" sz="1200" b="1" dirty="0">
              <a:solidFill>
                <a:schemeClr val="accent3"/>
              </a:solidFill>
            </a:endParaRPr>
          </a:p>
          <a:p>
            <a:r>
              <a:rPr lang="en-US" sz="1200" b="1" dirty="0">
                <a:solidFill>
                  <a:schemeClr val="accent3"/>
                </a:solidFill>
              </a:rPr>
              <a:t>     @</a:t>
            </a:r>
            <a:r>
              <a:rPr lang="en-US" sz="1200" b="1" dirty="0" err="1">
                <a:solidFill>
                  <a:schemeClr val="accent3"/>
                </a:solidFill>
              </a:rPr>
              <a:t>orecatapult</a:t>
            </a:r>
            <a:endParaRPr lang="en-US" sz="1200" b="1" dirty="0">
              <a:solidFill>
                <a:schemeClr val="accent3"/>
              </a:solidFill>
            </a:endParaRPr>
          </a:p>
        </p:txBody>
      </p:sp>
      <p:pic>
        <p:nvPicPr>
          <p:cNvPr id="20" name="Picture 19" descr="UPDATED-Catapult Logo Blue CMYK.eps"/>
          <p:cNvPicPr>
            <a:picLocks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43838" y="6345536"/>
            <a:ext cx="1213200" cy="385465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4181" y="6570364"/>
            <a:ext cx="203200" cy="127000"/>
          </a:xfrm>
          <a:prstGeom prst="rect">
            <a:avLst/>
          </a:prstGeom>
        </p:spPr>
      </p:pic>
      <p:sp>
        <p:nvSpPr>
          <p:cNvPr id="10" name="Rectangle 9"/>
          <p:cNvSpPr/>
          <p:nvPr userDrawn="1"/>
        </p:nvSpPr>
        <p:spPr>
          <a:xfrm>
            <a:off x="186267" y="139701"/>
            <a:ext cx="11819467" cy="6056313"/>
          </a:xfrm>
          <a:prstGeom prst="rect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dirty="0">
                <a:solidFill>
                  <a:schemeClr val="accent3"/>
                </a:solidFill>
              </a:rPr>
              <a:t>   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186267" y="139700"/>
            <a:ext cx="11819467" cy="6056314"/>
          </a:xfrm>
        </p:spPr>
        <p:txBody>
          <a:bodyPr lIns="720000" rIns="720000" anchor="ctr">
            <a:normAutofit/>
          </a:bodyPr>
          <a:lstStyle>
            <a:lvl1pPr marL="0" indent="0">
              <a:buNone/>
              <a:defRPr sz="5000" b="1" baseline="0">
                <a:solidFill>
                  <a:schemeClr val="bg1"/>
                </a:solidFill>
              </a:defRPr>
            </a:lvl1pPr>
            <a:lvl2pPr marL="0" indent="0">
              <a:defRPr/>
            </a:lvl2pPr>
            <a:lvl3pPr marL="0" indent="0">
              <a:defRPr/>
            </a:lvl3pPr>
            <a:lvl4pPr marL="0" indent="0">
              <a:defRPr/>
            </a:lvl4pPr>
            <a:lvl5pPr marL="0" indent="0">
              <a:defRPr/>
            </a:lvl5pPr>
          </a:lstStyle>
          <a:p>
            <a:pPr lvl="0"/>
            <a:r>
              <a:rPr lang="en-US" dirty="0"/>
              <a:t>Our testing and demonstration facilities</a:t>
            </a:r>
          </a:p>
        </p:txBody>
      </p:sp>
    </p:spTree>
  </p:cSld>
  <p:clrMapOvr>
    <a:masterClrMapping/>
  </p:clrMapOvr>
  <p:extLst mod="1">
    <p:ext uri="{DCECCB84-F9BA-43D5-87BE-67443E8EF086}">
      <p15:sldGuideLst xmlns:p15="http://schemas.microsoft.com/office/powerpoint/2012/main" xmlns="">
        <p15:guide id="1" orient="horz" pos="164" userDrawn="1">
          <p15:clr>
            <a:srgbClr val="FBAE40"/>
          </p15:clr>
        </p15:guide>
        <p15:guide id="2" pos="211" userDrawn="1">
          <p15:clr>
            <a:srgbClr val="FBAE40"/>
          </p15:clr>
        </p15:guide>
        <p15:guide id="3" pos="7469" userDrawn="1">
          <p15:clr>
            <a:srgbClr val="FBAE40"/>
          </p15:clr>
        </p15:guide>
        <p15:guide id="4" orient="horz" pos="3903" userDrawn="1">
          <p15:clr>
            <a:srgbClr val="FBAE40"/>
          </p15:clr>
        </p15:guide>
        <p15:guide id="5" orient="horz" pos="845" userDrawn="1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section header + imag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/>
          <p:cNvSpPr txBox="1"/>
          <p:nvPr userDrawn="1"/>
        </p:nvSpPr>
        <p:spPr>
          <a:xfrm>
            <a:off x="212230" y="6294736"/>
            <a:ext cx="194733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err="1">
                <a:solidFill>
                  <a:schemeClr val="accent3"/>
                </a:solidFill>
              </a:rPr>
              <a:t>ore.catapult.org.uk</a:t>
            </a:r>
            <a:endParaRPr lang="en-US" sz="1200" b="1" dirty="0">
              <a:solidFill>
                <a:schemeClr val="accent3"/>
              </a:solidFill>
            </a:endParaRPr>
          </a:p>
          <a:p>
            <a:r>
              <a:rPr lang="en-US" sz="1200" b="1" dirty="0">
                <a:solidFill>
                  <a:schemeClr val="accent3"/>
                </a:solidFill>
              </a:rPr>
              <a:t>     @</a:t>
            </a:r>
            <a:r>
              <a:rPr lang="en-US" sz="1200" b="1" dirty="0" err="1">
                <a:solidFill>
                  <a:schemeClr val="accent3"/>
                </a:solidFill>
              </a:rPr>
              <a:t>orecatapult</a:t>
            </a:r>
            <a:endParaRPr lang="en-US" sz="1200" b="1" dirty="0">
              <a:solidFill>
                <a:schemeClr val="accent3"/>
              </a:solidFill>
            </a:endParaRPr>
          </a:p>
        </p:txBody>
      </p:sp>
      <p:pic>
        <p:nvPicPr>
          <p:cNvPr id="20" name="Picture 19" descr="UPDATED-Catapult Logo Blue CMYK.eps"/>
          <p:cNvPicPr>
            <a:picLocks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57067" y="6345536"/>
            <a:ext cx="1213200" cy="385465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4181" y="6570364"/>
            <a:ext cx="203200" cy="127000"/>
          </a:xfrm>
          <a:prstGeom prst="rect">
            <a:avLst/>
          </a:prstGeom>
        </p:spPr>
      </p:pic>
      <p:sp>
        <p:nvSpPr>
          <p:cNvPr id="10" name="Rectangle 9"/>
          <p:cNvSpPr/>
          <p:nvPr userDrawn="1"/>
        </p:nvSpPr>
        <p:spPr>
          <a:xfrm>
            <a:off x="186267" y="139701"/>
            <a:ext cx="11819467" cy="6056313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dirty="0">
                <a:solidFill>
                  <a:schemeClr val="accent3"/>
                </a:solidFill>
              </a:rPr>
              <a:t>   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186267" y="139700"/>
            <a:ext cx="6101755" cy="6056314"/>
          </a:xfrm>
        </p:spPr>
        <p:txBody>
          <a:bodyPr lIns="720000" rIns="720000" anchor="ctr">
            <a:normAutofit/>
          </a:bodyPr>
          <a:lstStyle>
            <a:lvl1pPr marL="0" indent="0">
              <a:buNone/>
              <a:defRPr sz="3500" b="1" baseline="0">
                <a:solidFill>
                  <a:schemeClr val="bg1"/>
                </a:solidFill>
              </a:defRPr>
            </a:lvl1pPr>
            <a:lvl2pPr marL="0" indent="0">
              <a:defRPr/>
            </a:lvl2pPr>
            <a:lvl3pPr marL="0" indent="0">
              <a:defRPr/>
            </a:lvl3pPr>
            <a:lvl4pPr marL="0" indent="0">
              <a:defRPr/>
            </a:lvl4pPr>
            <a:lvl5pPr marL="0" indent="0">
              <a:defRPr/>
            </a:lvl5pPr>
          </a:lstStyle>
          <a:p>
            <a:pPr lvl="0"/>
            <a:r>
              <a:rPr lang="en-US" dirty="0"/>
              <a:t>3MW Tidal Turbine Nacelle Testing Facility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1" hasCustomPrompt="1"/>
          </p:nvPr>
        </p:nvSpPr>
        <p:spPr>
          <a:xfrm>
            <a:off x="6288023" y="260351"/>
            <a:ext cx="5582244" cy="5813879"/>
          </a:xfrm>
        </p:spPr>
        <p:txBody>
          <a:bodyPr anchor="ctr" anchorCtr="0"/>
          <a:lstStyle>
            <a:lvl1pPr marL="0" indent="0" algn="ctr">
              <a:buFontTx/>
              <a:buNone/>
              <a:defRPr/>
            </a:lvl1pPr>
          </a:lstStyle>
          <a:p>
            <a:r>
              <a:rPr lang="en-US" dirty="0"/>
              <a:t>    </a:t>
            </a:r>
          </a:p>
        </p:txBody>
      </p:sp>
    </p:spTree>
  </p:cSld>
  <p:clrMapOvr>
    <a:masterClrMapping/>
  </p:clrMapOvr>
  <p:extLst mod="1">
    <p:ext uri="{DCECCB84-F9BA-43D5-87BE-67443E8EF086}">
      <p15:sldGuideLst xmlns:p15="http://schemas.microsoft.com/office/powerpoint/2012/main" xmlns="">
        <p15:guide id="1" orient="horz" pos="164" userDrawn="1">
          <p15:clr>
            <a:srgbClr val="FBAE40"/>
          </p15:clr>
        </p15:guide>
        <p15:guide id="2" pos="211" userDrawn="1">
          <p15:clr>
            <a:srgbClr val="FBAE40"/>
          </p15:clr>
        </p15:guide>
        <p15:guide id="3" pos="7469" userDrawn="1">
          <p15:clr>
            <a:srgbClr val="FBAE40"/>
          </p15:clr>
        </p15:guide>
        <p15:guide id="4" orient="horz" pos="3903" userDrawn="1">
          <p15:clr>
            <a:srgbClr val="FBAE40"/>
          </p15:clr>
        </p15:guide>
        <p15:guide id="5" orient="horz" pos="845" userDrawn="1">
          <p15:clr>
            <a:srgbClr val="FBAE4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Quote page with nam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 descr="UPDATED-Catapult Logo Blue CMYK.eps"/>
          <p:cNvPicPr>
            <a:picLocks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51067" y="6345536"/>
            <a:ext cx="1213200" cy="385465"/>
          </a:xfrm>
          <a:prstGeom prst="rect">
            <a:avLst/>
          </a:prstGeom>
        </p:spPr>
      </p:pic>
      <p:sp>
        <p:nvSpPr>
          <p:cNvPr id="10" name="Rectangle 9"/>
          <p:cNvSpPr/>
          <p:nvPr userDrawn="1"/>
        </p:nvSpPr>
        <p:spPr>
          <a:xfrm>
            <a:off x="186267" y="139701"/>
            <a:ext cx="11819467" cy="6056313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dirty="0">
                <a:solidFill>
                  <a:schemeClr val="accent3"/>
                </a:solidFill>
              </a:rPr>
              <a:t>   </a:t>
            </a:r>
          </a:p>
        </p:txBody>
      </p:sp>
      <p:pic>
        <p:nvPicPr>
          <p:cNvPr id="13" name="Picture 12"/>
          <p:cNvPicPr>
            <a:picLocks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2715" y="457201"/>
            <a:ext cx="558000" cy="410047"/>
          </a:xfrm>
          <a:prstGeom prst="rect">
            <a:avLst/>
          </a:prstGeom>
        </p:spPr>
      </p:pic>
      <p:pic>
        <p:nvPicPr>
          <p:cNvPr id="18" name="Picture 17"/>
          <p:cNvPicPr>
            <a:picLocks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0800000">
            <a:off x="11024399" y="4437113"/>
            <a:ext cx="558000" cy="410047"/>
          </a:xfrm>
          <a:prstGeom prst="rect">
            <a:avLst/>
          </a:prstGeom>
        </p:spPr>
      </p:pic>
      <p:sp>
        <p:nvSpPr>
          <p:cNvPr id="19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1540934" y="866776"/>
            <a:ext cx="9110133" cy="3642345"/>
          </a:xfrm>
        </p:spPr>
        <p:txBody>
          <a:bodyPr anchor="ctr">
            <a:normAutofit/>
          </a:bodyPr>
          <a:lstStyle>
            <a:lvl1pPr marL="0" indent="0" algn="ctr">
              <a:buNone/>
              <a:defRPr sz="3200" i="1" baseline="0">
                <a:solidFill>
                  <a:schemeClr val="tx2"/>
                </a:solidFill>
              </a:defRPr>
            </a:lvl1pPr>
            <a:lvl2pPr marL="0" indent="0" algn="ctr">
              <a:buNone/>
              <a:defRPr sz="3200">
                <a:solidFill>
                  <a:schemeClr val="tx2"/>
                </a:solidFill>
              </a:defRPr>
            </a:lvl2pPr>
            <a:lvl3pPr marL="0" indent="0" algn="ctr">
              <a:buNone/>
              <a:defRPr sz="3200">
                <a:solidFill>
                  <a:schemeClr val="tx2"/>
                </a:solidFill>
              </a:defRPr>
            </a:lvl3pPr>
            <a:lvl4pPr marL="0" indent="0" algn="ctr">
              <a:buNone/>
              <a:defRPr sz="3200">
                <a:solidFill>
                  <a:schemeClr val="tx2"/>
                </a:solidFill>
              </a:defRPr>
            </a:lvl4pPr>
            <a:lvl5pPr marL="0" indent="0" algn="ctr">
              <a:buNone/>
              <a:defRPr sz="3200">
                <a:solidFill>
                  <a:schemeClr val="tx2"/>
                </a:solidFill>
              </a:defRPr>
            </a:lvl5pPr>
          </a:lstStyle>
          <a:p>
            <a:pPr lvl="0"/>
            <a:r>
              <a:rPr lang="en-GB" dirty="0"/>
              <a:t>Quote page </a:t>
            </a:r>
            <a:r>
              <a:rPr lang="en-GB" dirty="0" err="1"/>
              <a:t>lorem</a:t>
            </a:r>
            <a:r>
              <a:rPr lang="en-GB" dirty="0"/>
              <a:t> </a:t>
            </a:r>
            <a:r>
              <a:rPr lang="en-GB" dirty="0" err="1"/>
              <a:t>ipsum</a:t>
            </a:r>
            <a:r>
              <a:rPr lang="en-GB" dirty="0"/>
              <a:t> sit </a:t>
            </a:r>
            <a:r>
              <a:rPr lang="en-GB" dirty="0" err="1"/>
              <a:t>dolore</a:t>
            </a:r>
            <a:r>
              <a:rPr lang="en-GB" dirty="0"/>
              <a:t> </a:t>
            </a:r>
            <a:r>
              <a:rPr lang="en-GB" dirty="0" err="1"/>
              <a:t>amet</a:t>
            </a:r>
            <a:r>
              <a:rPr lang="en-GB" dirty="0"/>
              <a:t> </a:t>
            </a:r>
            <a:r>
              <a:rPr lang="en-GB" dirty="0" err="1"/>
              <a:t>consecteteur</a:t>
            </a:r>
            <a:r>
              <a:rPr lang="en-GB" dirty="0"/>
              <a:t> </a:t>
            </a:r>
            <a:r>
              <a:rPr lang="en-GB" dirty="0" err="1"/>
              <a:t>elit</a:t>
            </a:r>
            <a:r>
              <a:rPr lang="en-GB" dirty="0"/>
              <a:t> </a:t>
            </a:r>
            <a:r>
              <a:rPr lang="en-GB" dirty="0" err="1"/>
              <a:t>proin</a:t>
            </a:r>
            <a:r>
              <a:rPr lang="en-GB" dirty="0"/>
              <a:t> </a:t>
            </a:r>
            <a:r>
              <a:rPr lang="en-GB" dirty="0" err="1"/>
              <a:t>ut</a:t>
            </a:r>
            <a:r>
              <a:rPr lang="en-GB" dirty="0"/>
              <a:t> </a:t>
            </a:r>
            <a:r>
              <a:rPr lang="en-GB" dirty="0" err="1"/>
              <a:t>gravida</a:t>
            </a:r>
            <a:r>
              <a:rPr lang="en-GB" dirty="0"/>
              <a:t> non </a:t>
            </a:r>
            <a:r>
              <a:rPr lang="en-GB" dirty="0" err="1"/>
              <a:t>volutat</a:t>
            </a:r>
            <a:r>
              <a:rPr lang="en-GB" dirty="0"/>
              <a:t> </a:t>
            </a:r>
            <a:r>
              <a:rPr lang="en-GB" dirty="0" err="1"/>
              <a:t>eros</a:t>
            </a:r>
            <a:r>
              <a:rPr lang="en-GB" dirty="0"/>
              <a:t> </a:t>
            </a:r>
            <a:r>
              <a:rPr lang="en-GB" dirty="0" err="1"/>
              <a:t>amet</a:t>
            </a:r>
            <a:r>
              <a:rPr lang="en-GB" dirty="0"/>
              <a:t> </a:t>
            </a:r>
            <a:r>
              <a:rPr lang="en-GB" dirty="0" err="1"/>
              <a:t>pretium</a:t>
            </a:r>
            <a:r>
              <a:rPr lang="en-GB" dirty="0"/>
              <a:t> 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2" hasCustomPrompt="1"/>
          </p:nvPr>
        </p:nvSpPr>
        <p:spPr>
          <a:xfrm>
            <a:off x="815413" y="5157192"/>
            <a:ext cx="5131131" cy="367036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 b="1" baseline="0">
                <a:solidFill>
                  <a:schemeClr val="tx2"/>
                </a:solidFill>
              </a:defRPr>
            </a:lvl1pPr>
            <a:lvl2pPr marL="0" indent="0" algn="ctr">
              <a:buNone/>
              <a:defRPr sz="3200">
                <a:solidFill>
                  <a:schemeClr val="tx2"/>
                </a:solidFill>
              </a:defRPr>
            </a:lvl2pPr>
            <a:lvl3pPr marL="0" indent="0" algn="ctr">
              <a:buNone/>
              <a:defRPr sz="3200">
                <a:solidFill>
                  <a:schemeClr val="tx2"/>
                </a:solidFill>
              </a:defRPr>
            </a:lvl3pPr>
            <a:lvl4pPr marL="0" indent="0" algn="ctr">
              <a:buNone/>
              <a:defRPr sz="3200">
                <a:solidFill>
                  <a:schemeClr val="tx2"/>
                </a:solidFill>
              </a:defRPr>
            </a:lvl4pPr>
            <a:lvl5pPr marL="0" indent="0" algn="ctr">
              <a:buNone/>
              <a:defRPr sz="3200">
                <a:solidFill>
                  <a:schemeClr val="tx2"/>
                </a:solidFill>
              </a:defRPr>
            </a:lvl5pPr>
          </a:lstStyle>
          <a:p>
            <a:pPr lvl="0"/>
            <a:r>
              <a:rPr lang="en-GB" dirty="0"/>
              <a:t>Name Surname</a:t>
            </a:r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3" hasCustomPrompt="1"/>
          </p:nvPr>
        </p:nvSpPr>
        <p:spPr>
          <a:xfrm>
            <a:off x="815413" y="5530417"/>
            <a:ext cx="7147355" cy="367036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 baseline="0">
                <a:solidFill>
                  <a:schemeClr val="tx2"/>
                </a:solidFill>
              </a:defRPr>
            </a:lvl1pPr>
            <a:lvl2pPr marL="0" indent="0" algn="ctr">
              <a:buNone/>
              <a:defRPr sz="3200">
                <a:solidFill>
                  <a:schemeClr val="tx2"/>
                </a:solidFill>
              </a:defRPr>
            </a:lvl2pPr>
            <a:lvl3pPr marL="0" indent="0" algn="ctr">
              <a:buNone/>
              <a:defRPr sz="3200">
                <a:solidFill>
                  <a:schemeClr val="tx2"/>
                </a:solidFill>
              </a:defRPr>
            </a:lvl3pPr>
            <a:lvl4pPr marL="0" indent="0" algn="ctr">
              <a:buNone/>
              <a:defRPr sz="3200">
                <a:solidFill>
                  <a:schemeClr val="tx2"/>
                </a:solidFill>
              </a:defRPr>
            </a:lvl4pPr>
            <a:lvl5pPr marL="0" indent="0" algn="ctr">
              <a:buNone/>
              <a:defRPr sz="3200">
                <a:solidFill>
                  <a:schemeClr val="tx2"/>
                </a:solidFill>
              </a:defRPr>
            </a:lvl5pPr>
          </a:lstStyle>
          <a:p>
            <a:pPr lvl="0"/>
            <a:r>
              <a:rPr lang="en-GB"/>
              <a:t>Job title, Company name</a:t>
            </a:r>
            <a:endParaRPr lang="en-US" dirty="0"/>
          </a:p>
        </p:txBody>
      </p:sp>
      <p:sp>
        <p:nvSpPr>
          <p:cNvPr id="12" name="Rectangle 11"/>
          <p:cNvSpPr/>
          <p:nvPr userDrawn="1"/>
        </p:nvSpPr>
        <p:spPr>
          <a:xfrm>
            <a:off x="623392" y="5157192"/>
            <a:ext cx="96011" cy="739256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>
              <a:solidFill>
                <a:schemeClr val="accent1"/>
              </a:solidFill>
            </a:endParaRPr>
          </a:p>
        </p:txBody>
      </p:sp>
      <p:grpSp>
        <p:nvGrpSpPr>
          <p:cNvPr id="14" name="Group 13"/>
          <p:cNvGrpSpPr/>
          <p:nvPr userDrawn="1"/>
        </p:nvGrpSpPr>
        <p:grpSpPr>
          <a:xfrm>
            <a:off x="0" y="6196014"/>
            <a:ext cx="2159563" cy="659109"/>
            <a:chOff x="0" y="6196014"/>
            <a:chExt cx="2159563" cy="659109"/>
          </a:xfrm>
        </p:grpSpPr>
        <p:grpSp>
          <p:nvGrpSpPr>
            <p:cNvPr id="17" name="Group 16"/>
            <p:cNvGrpSpPr/>
            <p:nvPr userDrawn="1"/>
          </p:nvGrpSpPr>
          <p:grpSpPr>
            <a:xfrm>
              <a:off x="212230" y="6294736"/>
              <a:ext cx="1947333" cy="461665"/>
              <a:chOff x="212230" y="6294736"/>
              <a:chExt cx="1947333" cy="461665"/>
            </a:xfrm>
          </p:grpSpPr>
          <p:sp>
            <p:nvSpPr>
              <p:cNvPr id="22" name="TextBox 21"/>
              <p:cNvSpPr txBox="1"/>
              <p:nvPr userDrawn="1"/>
            </p:nvSpPr>
            <p:spPr>
              <a:xfrm>
                <a:off x="212230" y="6294736"/>
                <a:ext cx="1947333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200" b="1" dirty="0" err="1">
                    <a:solidFill>
                      <a:schemeClr val="accent3"/>
                    </a:solidFill>
                  </a:rPr>
                  <a:t>ore.catapult.org.uk</a:t>
                </a:r>
                <a:endParaRPr lang="en-US" sz="1200" b="1" dirty="0">
                  <a:solidFill>
                    <a:schemeClr val="accent3"/>
                  </a:solidFill>
                </a:endParaRPr>
              </a:p>
              <a:p>
                <a:r>
                  <a:rPr lang="en-US" sz="1200" b="1" dirty="0">
                    <a:solidFill>
                      <a:schemeClr val="accent3"/>
                    </a:solidFill>
                  </a:rPr>
                  <a:t>     @</a:t>
                </a:r>
                <a:r>
                  <a:rPr lang="en-US" sz="1200" b="1" dirty="0" err="1">
                    <a:solidFill>
                      <a:schemeClr val="accent3"/>
                    </a:solidFill>
                  </a:rPr>
                  <a:t>orecatapult</a:t>
                </a:r>
                <a:endParaRPr lang="en-US" sz="1200" b="1" dirty="0">
                  <a:solidFill>
                    <a:schemeClr val="accent3"/>
                  </a:solidFill>
                </a:endParaRPr>
              </a:p>
            </p:txBody>
          </p:sp>
          <p:pic>
            <p:nvPicPr>
              <p:cNvPr id="23" name="Picture 22"/>
              <p:cNvPicPr>
                <a:picLocks/>
              </p:cNvPicPr>
              <p:nvPr userDrawn="1"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299147" y="6563107"/>
                <a:ext cx="151200" cy="126000"/>
              </a:xfrm>
              <a:prstGeom prst="rect">
                <a:avLst/>
              </a:prstGeom>
            </p:spPr>
          </p:pic>
        </p:grpSp>
        <p:sp>
          <p:nvSpPr>
            <p:cNvPr id="21" name="Rectangle 20"/>
            <p:cNvSpPr/>
            <p:nvPr userDrawn="1"/>
          </p:nvSpPr>
          <p:spPr>
            <a:xfrm>
              <a:off x="0" y="6196014"/>
              <a:ext cx="2135560" cy="659109"/>
            </a:xfrm>
            <a:prstGeom prst="rect">
              <a:avLst/>
            </a:prstGeom>
            <a:noFill/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</p:cSld>
  <p:clrMapOvr>
    <a:masterClrMapping/>
  </p:clrMapOvr>
  <p:extLst mod="1">
    <p:ext uri="{DCECCB84-F9BA-43D5-87BE-67443E8EF086}">
      <p15:sldGuideLst xmlns:p15="http://schemas.microsoft.com/office/powerpoint/2012/main" xmlns="">
        <p15:guide id="1" orient="horz" pos="164" userDrawn="1">
          <p15:clr>
            <a:srgbClr val="FBAE40"/>
          </p15:clr>
        </p15:guide>
        <p15:guide id="2" pos="211" userDrawn="1">
          <p15:clr>
            <a:srgbClr val="FBAE40"/>
          </p15:clr>
        </p15:guide>
        <p15:guide id="3" pos="7469" userDrawn="1">
          <p15:clr>
            <a:srgbClr val="FBAE40"/>
          </p15:clr>
        </p15:guide>
        <p15:guide id="4" orient="horz" pos="3903" userDrawn="1">
          <p15:clr>
            <a:srgbClr val="FBAE40"/>
          </p15:clr>
        </p15:guide>
        <p15:guide id="5" orient="horz" pos="845" userDrawn="1">
          <p15:clr>
            <a:srgbClr val="FBAE40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Catapult voice 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186267" y="139701"/>
            <a:ext cx="11819467" cy="6056313"/>
          </a:xfrm>
          <a:prstGeom prst="rect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dirty="0">
                <a:solidFill>
                  <a:schemeClr val="accent3"/>
                </a:solidFill>
              </a:rPr>
              <a:t>   </a:t>
            </a:r>
          </a:p>
        </p:txBody>
      </p:sp>
      <p:pic>
        <p:nvPicPr>
          <p:cNvPr id="20" name="Picture 19" descr="UPDATED-Catapult Logo Blue CMYK.eps"/>
          <p:cNvPicPr>
            <a:picLocks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63296" y="6345536"/>
            <a:ext cx="1213200" cy="385465"/>
          </a:xfrm>
          <a:prstGeom prst="rect">
            <a:avLst/>
          </a:prstGeom>
        </p:spPr>
      </p:pic>
      <p:sp>
        <p:nvSpPr>
          <p:cNvPr id="19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1391479" y="866776"/>
            <a:ext cx="9455512" cy="4672457"/>
          </a:xfrm>
        </p:spPr>
        <p:txBody>
          <a:bodyPr anchor="ctr">
            <a:normAutofit/>
          </a:bodyPr>
          <a:lstStyle>
            <a:lvl1pPr marL="0" indent="0" algn="ctr">
              <a:buNone/>
              <a:defRPr sz="3600" b="1" i="0" baseline="0">
                <a:solidFill>
                  <a:schemeClr val="tx2"/>
                </a:solidFill>
              </a:defRPr>
            </a:lvl1pPr>
            <a:lvl2pPr marL="0" indent="0" algn="ctr">
              <a:buNone/>
              <a:defRPr sz="3200">
                <a:solidFill>
                  <a:schemeClr val="tx2"/>
                </a:solidFill>
              </a:defRPr>
            </a:lvl2pPr>
            <a:lvl3pPr marL="0" indent="0" algn="ctr">
              <a:buNone/>
              <a:defRPr sz="3200">
                <a:solidFill>
                  <a:schemeClr val="tx2"/>
                </a:solidFill>
              </a:defRPr>
            </a:lvl3pPr>
            <a:lvl4pPr marL="0" indent="0" algn="ctr">
              <a:buNone/>
              <a:defRPr sz="3200">
                <a:solidFill>
                  <a:schemeClr val="tx2"/>
                </a:solidFill>
              </a:defRPr>
            </a:lvl4pPr>
            <a:lvl5pPr marL="0" indent="0" algn="ctr">
              <a:buNone/>
              <a:defRPr sz="3200">
                <a:solidFill>
                  <a:schemeClr val="tx2"/>
                </a:solidFill>
              </a:defRPr>
            </a:lvl5pPr>
          </a:lstStyle>
          <a:p>
            <a:pPr lvl="0"/>
            <a:r>
              <a:rPr lang="en-GB" dirty="0"/>
              <a:t>Our vision:</a:t>
            </a:r>
          </a:p>
          <a:p>
            <a:pPr lvl="0"/>
            <a:r>
              <a:rPr lang="en-GB" dirty="0"/>
              <a:t>Abundant, affordable energy from offshore wind, wave and tidal</a:t>
            </a:r>
            <a:endParaRPr lang="en-US" dirty="0"/>
          </a:p>
        </p:txBody>
      </p:sp>
      <p:pic>
        <p:nvPicPr>
          <p:cNvPr id="2" name="Picture 1"/>
          <p:cNvPicPr>
            <a:picLocks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0800000">
            <a:off x="11030661" y="5533070"/>
            <a:ext cx="558000" cy="417190"/>
          </a:xfrm>
          <a:prstGeom prst="rect">
            <a:avLst/>
          </a:prstGeom>
        </p:spPr>
      </p:pic>
      <p:pic>
        <p:nvPicPr>
          <p:cNvPr id="12" name="Picture 11"/>
          <p:cNvPicPr>
            <a:picLocks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0017" y="449585"/>
            <a:ext cx="558000" cy="417190"/>
          </a:xfrm>
          <a:prstGeom prst="rect">
            <a:avLst/>
          </a:prstGeom>
        </p:spPr>
      </p:pic>
      <p:grpSp>
        <p:nvGrpSpPr>
          <p:cNvPr id="9" name="Group 8"/>
          <p:cNvGrpSpPr/>
          <p:nvPr userDrawn="1"/>
        </p:nvGrpSpPr>
        <p:grpSpPr>
          <a:xfrm>
            <a:off x="0" y="6196014"/>
            <a:ext cx="2159563" cy="659109"/>
            <a:chOff x="0" y="6196014"/>
            <a:chExt cx="2159563" cy="659109"/>
          </a:xfrm>
        </p:grpSpPr>
        <p:grpSp>
          <p:nvGrpSpPr>
            <p:cNvPr id="11" name="Group 10"/>
            <p:cNvGrpSpPr/>
            <p:nvPr userDrawn="1"/>
          </p:nvGrpSpPr>
          <p:grpSpPr>
            <a:xfrm>
              <a:off x="212230" y="6294736"/>
              <a:ext cx="1947333" cy="461665"/>
              <a:chOff x="212230" y="6294736"/>
              <a:chExt cx="1947333" cy="461665"/>
            </a:xfrm>
          </p:grpSpPr>
          <p:sp>
            <p:nvSpPr>
              <p:cNvPr id="14" name="TextBox 13"/>
              <p:cNvSpPr txBox="1"/>
              <p:nvPr userDrawn="1"/>
            </p:nvSpPr>
            <p:spPr>
              <a:xfrm>
                <a:off x="212230" y="6294736"/>
                <a:ext cx="1947333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200" b="1" dirty="0" err="1">
                    <a:solidFill>
                      <a:schemeClr val="accent3"/>
                    </a:solidFill>
                  </a:rPr>
                  <a:t>ore.catapult.org.uk</a:t>
                </a:r>
                <a:endParaRPr lang="en-US" sz="1200" b="1" dirty="0">
                  <a:solidFill>
                    <a:schemeClr val="accent3"/>
                  </a:solidFill>
                </a:endParaRPr>
              </a:p>
              <a:p>
                <a:r>
                  <a:rPr lang="en-US" sz="1200" b="1" dirty="0">
                    <a:solidFill>
                      <a:schemeClr val="accent3"/>
                    </a:solidFill>
                  </a:rPr>
                  <a:t>     @</a:t>
                </a:r>
                <a:r>
                  <a:rPr lang="en-US" sz="1200" b="1" dirty="0" err="1">
                    <a:solidFill>
                      <a:schemeClr val="accent3"/>
                    </a:solidFill>
                  </a:rPr>
                  <a:t>orecatapult</a:t>
                </a:r>
                <a:endParaRPr lang="en-US" sz="1200" b="1" dirty="0">
                  <a:solidFill>
                    <a:schemeClr val="accent3"/>
                  </a:solidFill>
                </a:endParaRPr>
              </a:p>
            </p:txBody>
          </p:sp>
          <p:pic>
            <p:nvPicPr>
              <p:cNvPr id="17" name="Picture 16"/>
              <p:cNvPicPr>
                <a:picLocks/>
              </p:cNvPicPr>
              <p:nvPr userDrawn="1"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299147" y="6563107"/>
                <a:ext cx="151200" cy="126000"/>
              </a:xfrm>
              <a:prstGeom prst="rect">
                <a:avLst/>
              </a:prstGeom>
            </p:spPr>
          </p:pic>
        </p:grpSp>
        <p:sp>
          <p:nvSpPr>
            <p:cNvPr id="13" name="Rectangle 12"/>
            <p:cNvSpPr/>
            <p:nvPr userDrawn="1"/>
          </p:nvSpPr>
          <p:spPr>
            <a:xfrm>
              <a:off x="0" y="6196014"/>
              <a:ext cx="2135560" cy="659109"/>
            </a:xfrm>
            <a:prstGeom prst="rect">
              <a:avLst/>
            </a:prstGeom>
            <a:noFill/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</p:cSld>
  <p:clrMapOvr>
    <a:masterClrMapping/>
  </p:clrMapOvr>
  <p:extLst mod="1">
    <p:ext uri="{DCECCB84-F9BA-43D5-87BE-67443E8EF086}">
      <p15:sldGuideLst xmlns:p15="http://schemas.microsoft.com/office/powerpoint/2012/main" xmlns="">
        <p15:guide id="1" orient="horz" pos="164" userDrawn="1">
          <p15:clr>
            <a:srgbClr val="FBAE40"/>
          </p15:clr>
        </p15:guide>
        <p15:guide id="2" pos="211" userDrawn="1">
          <p15:clr>
            <a:srgbClr val="FBAE40"/>
          </p15:clr>
        </p15:guide>
        <p15:guide id="3" pos="7469" userDrawn="1">
          <p15:clr>
            <a:srgbClr val="FBAE40"/>
          </p15:clr>
        </p15:guide>
        <p15:guide id="4" orient="horz" pos="3903" userDrawn="1">
          <p15:clr>
            <a:srgbClr val="FBAE40"/>
          </p15:clr>
        </p15:guide>
        <p15:guide id="5" orient="horz" pos="845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 userDrawn="1"/>
        </p:nvSpPr>
        <p:spPr>
          <a:xfrm>
            <a:off x="719403" y="1589983"/>
            <a:ext cx="3552395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2000" b="1" dirty="0">
                <a:solidFill>
                  <a:schemeClr val="accent2"/>
                </a:solidFill>
              </a:rPr>
              <a:t>GLASGOW</a:t>
            </a:r>
            <a:r>
              <a:rPr lang="en-US" sz="1800" dirty="0">
                <a:solidFill>
                  <a:schemeClr val="bg1"/>
                </a:solidFill>
              </a:rPr>
              <a:t/>
            </a:r>
            <a:br>
              <a:rPr lang="en-US" sz="1800" dirty="0">
                <a:solidFill>
                  <a:schemeClr val="bg1"/>
                </a:solidFill>
              </a:rPr>
            </a:br>
            <a:r>
              <a:rPr lang="en-US" sz="1800" b="1" dirty="0">
                <a:solidFill>
                  <a:schemeClr val="bg1"/>
                </a:solidFill>
              </a:rPr>
              <a:t>ORE Catapult</a:t>
            </a:r>
          </a:p>
        </p:txBody>
      </p:sp>
      <p:sp>
        <p:nvSpPr>
          <p:cNvPr id="10" name="Rectangle 9"/>
          <p:cNvSpPr/>
          <p:nvPr userDrawn="1"/>
        </p:nvSpPr>
        <p:spPr>
          <a:xfrm>
            <a:off x="186267" y="139701"/>
            <a:ext cx="11819467" cy="6056313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dirty="0">
                <a:solidFill>
                  <a:schemeClr val="accent3"/>
                </a:solidFill>
              </a:rPr>
              <a:t>   </a:t>
            </a:r>
          </a:p>
        </p:txBody>
      </p:sp>
      <p:pic>
        <p:nvPicPr>
          <p:cNvPr id="20" name="Picture 19" descr="UPDATED-Catapult Logo Blue CMYK.eps"/>
          <p:cNvPicPr>
            <a:picLocks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57067" y="6345536"/>
            <a:ext cx="1213200" cy="385465"/>
          </a:xfrm>
          <a:prstGeom prst="rect">
            <a:avLst/>
          </a:prstGeom>
        </p:spPr>
      </p:pic>
      <p:cxnSp>
        <p:nvCxnSpPr>
          <p:cNvPr id="18" name="Straight Connector 17"/>
          <p:cNvCxnSpPr/>
          <p:nvPr userDrawn="1"/>
        </p:nvCxnSpPr>
        <p:spPr>
          <a:xfrm>
            <a:off x="334432" y="1159430"/>
            <a:ext cx="11535835" cy="0"/>
          </a:xfrm>
          <a:prstGeom prst="line">
            <a:avLst/>
          </a:prstGeom>
          <a:ln w="38100" cap="flat">
            <a:solidFill>
              <a:schemeClr val="accent3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Rectangle 5"/>
          <p:cNvSpPr/>
          <p:nvPr userDrawn="1"/>
        </p:nvSpPr>
        <p:spPr>
          <a:xfrm>
            <a:off x="334432" y="598271"/>
            <a:ext cx="1343638" cy="5078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700" b="1" dirty="0">
                <a:solidFill>
                  <a:schemeClr val="bg1"/>
                </a:solidFill>
              </a:rPr>
              <a:t>Agenda</a:t>
            </a:r>
            <a:endParaRPr lang="en-US" sz="2700" dirty="0"/>
          </a:p>
        </p:txBody>
      </p:sp>
      <p:grpSp>
        <p:nvGrpSpPr>
          <p:cNvPr id="12" name="Group 11"/>
          <p:cNvGrpSpPr/>
          <p:nvPr userDrawn="1"/>
        </p:nvGrpSpPr>
        <p:grpSpPr>
          <a:xfrm>
            <a:off x="0" y="6196014"/>
            <a:ext cx="2159563" cy="659109"/>
            <a:chOff x="0" y="6196014"/>
            <a:chExt cx="2159563" cy="659109"/>
          </a:xfrm>
        </p:grpSpPr>
        <p:grpSp>
          <p:nvGrpSpPr>
            <p:cNvPr id="13" name="Group 12"/>
            <p:cNvGrpSpPr/>
            <p:nvPr userDrawn="1"/>
          </p:nvGrpSpPr>
          <p:grpSpPr>
            <a:xfrm>
              <a:off x="212230" y="6294736"/>
              <a:ext cx="1947333" cy="461665"/>
              <a:chOff x="212230" y="6294736"/>
              <a:chExt cx="1947333" cy="461665"/>
            </a:xfrm>
          </p:grpSpPr>
          <p:sp>
            <p:nvSpPr>
              <p:cNvPr id="21" name="TextBox 20"/>
              <p:cNvSpPr txBox="1"/>
              <p:nvPr userDrawn="1"/>
            </p:nvSpPr>
            <p:spPr>
              <a:xfrm>
                <a:off x="212230" y="6294736"/>
                <a:ext cx="1947333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200" b="1" dirty="0" err="1">
                    <a:solidFill>
                      <a:schemeClr val="accent3"/>
                    </a:solidFill>
                  </a:rPr>
                  <a:t>ore.catapult.org.uk</a:t>
                </a:r>
                <a:endParaRPr lang="en-US" sz="1200" b="1" dirty="0">
                  <a:solidFill>
                    <a:schemeClr val="accent3"/>
                  </a:solidFill>
                </a:endParaRPr>
              </a:p>
              <a:p>
                <a:r>
                  <a:rPr lang="en-US" sz="1200" b="1" dirty="0">
                    <a:solidFill>
                      <a:schemeClr val="accent3"/>
                    </a:solidFill>
                  </a:rPr>
                  <a:t>     @</a:t>
                </a:r>
                <a:r>
                  <a:rPr lang="en-US" sz="1200" b="1" dirty="0" err="1">
                    <a:solidFill>
                      <a:schemeClr val="accent3"/>
                    </a:solidFill>
                  </a:rPr>
                  <a:t>orecatapult</a:t>
                </a:r>
                <a:endParaRPr lang="en-US" sz="1200" b="1" dirty="0">
                  <a:solidFill>
                    <a:schemeClr val="accent3"/>
                  </a:solidFill>
                </a:endParaRPr>
              </a:p>
            </p:txBody>
          </p:sp>
          <p:pic>
            <p:nvPicPr>
              <p:cNvPr id="22" name="Picture 21"/>
              <p:cNvPicPr>
                <a:picLocks/>
              </p:cNvPicPr>
              <p:nvPr userDrawn="1"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299147" y="6563107"/>
                <a:ext cx="151200" cy="126000"/>
              </a:xfrm>
              <a:prstGeom prst="rect">
                <a:avLst/>
              </a:prstGeom>
            </p:spPr>
          </p:pic>
        </p:grpSp>
        <p:sp>
          <p:nvSpPr>
            <p:cNvPr id="19" name="Rectangle 18"/>
            <p:cNvSpPr/>
            <p:nvPr userDrawn="1"/>
          </p:nvSpPr>
          <p:spPr>
            <a:xfrm>
              <a:off x="0" y="6196014"/>
              <a:ext cx="2135560" cy="659109"/>
            </a:xfrm>
            <a:prstGeom prst="rect">
              <a:avLst/>
            </a:prstGeom>
            <a:noFill/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Rectangle 1"/>
          <p:cNvSpPr/>
          <p:nvPr userDrawn="1"/>
        </p:nvSpPr>
        <p:spPr>
          <a:xfrm>
            <a:off x="623392" y="1484784"/>
            <a:ext cx="3456384" cy="1224136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/>
          </p:nvPr>
        </p:nvSpPr>
        <p:spPr>
          <a:xfrm>
            <a:off x="299147" y="1483327"/>
            <a:ext cx="7848376" cy="3055850"/>
          </a:xfrm>
        </p:spPr>
        <p:txBody>
          <a:bodyPr>
            <a:normAutofit/>
          </a:bodyPr>
          <a:lstStyle>
            <a:lvl1pPr>
              <a:defRPr sz="2000">
                <a:solidFill>
                  <a:schemeClr val="bg1"/>
                </a:solidFill>
              </a:defRPr>
            </a:lvl1pPr>
            <a:lvl2pPr marL="742950" indent="-285750">
              <a:buFont typeface="Arial" panose="020B0604020202020204" pitchFamily="34" charset="0"/>
              <a:buChar char="•"/>
              <a:defRPr sz="2000">
                <a:solidFill>
                  <a:schemeClr val="bg1"/>
                </a:solidFill>
              </a:defRPr>
            </a:lvl2pPr>
            <a:lvl3pPr>
              <a:defRPr sz="2000">
                <a:solidFill>
                  <a:schemeClr val="bg1"/>
                </a:solidFill>
              </a:defRPr>
            </a:lvl3pPr>
            <a:lvl4pPr>
              <a:defRPr sz="2000">
                <a:solidFill>
                  <a:schemeClr val="bg1"/>
                </a:solidFill>
              </a:defRPr>
            </a:lvl4pPr>
            <a:lvl5pPr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65698574"/>
      </p:ext>
    </p:extLst>
  </p:cSld>
  <p:clrMapOvr>
    <a:masterClrMapping/>
  </p:clrMapOvr>
  <p:extLst mod="1">
    <p:ext uri="{DCECCB84-F9BA-43D5-87BE-67443E8EF086}">
      <p15:sldGuideLst xmlns:p15="http://schemas.microsoft.com/office/powerpoint/2012/main" xmlns="">
        <p15:guide id="1" orient="horz" pos="164">
          <p15:clr>
            <a:srgbClr val="FBAE40"/>
          </p15:clr>
        </p15:guide>
        <p15:guide id="2" pos="211">
          <p15:clr>
            <a:srgbClr val="FBAE40"/>
          </p15:clr>
        </p15:guide>
        <p15:guide id="3" pos="7469">
          <p15:clr>
            <a:srgbClr val="FBAE40"/>
          </p15:clr>
        </p15:guide>
        <p15:guide id="4" orient="horz" pos="3903">
          <p15:clr>
            <a:srgbClr val="FBAE40"/>
          </p15:clr>
        </p15:guide>
        <p15:guide id="5" orient="horz" pos="845">
          <p15:clr>
            <a:srgbClr val="FBAE40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 descr="UPDATED-Catapult Logo Blue CMYK.eps"/>
          <p:cNvPicPr>
            <a:picLocks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57067" y="6345536"/>
            <a:ext cx="1213200" cy="385465"/>
          </a:xfrm>
          <a:prstGeom prst="rect">
            <a:avLst/>
          </a:prstGeom>
        </p:spPr>
      </p:pic>
      <p:cxnSp>
        <p:nvCxnSpPr>
          <p:cNvPr id="4" name="Straight Connector 3"/>
          <p:cNvCxnSpPr/>
          <p:nvPr userDrawn="1"/>
        </p:nvCxnSpPr>
        <p:spPr>
          <a:xfrm>
            <a:off x="334432" y="1159430"/>
            <a:ext cx="11535835" cy="0"/>
          </a:xfrm>
          <a:prstGeom prst="line">
            <a:avLst/>
          </a:prstGeom>
          <a:ln w="38100" cap="flat">
            <a:solidFill>
              <a:schemeClr val="accent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Title 16"/>
          <p:cNvSpPr>
            <a:spLocks noGrp="1"/>
          </p:cNvSpPr>
          <p:nvPr>
            <p:ph type="title" hasCustomPrompt="1"/>
          </p:nvPr>
        </p:nvSpPr>
        <p:spPr>
          <a:xfrm>
            <a:off x="334433" y="274638"/>
            <a:ext cx="11523135" cy="884792"/>
          </a:xfrm>
        </p:spPr>
        <p:txBody>
          <a:bodyPr lIns="0" tIns="36000" rIns="180000" bIns="72000" anchor="b" anchorCtr="0">
            <a:noAutofit/>
          </a:bodyPr>
          <a:lstStyle>
            <a:lvl1pPr>
              <a:defRPr sz="2500" b="1" i="0" spc="0" baseline="0">
                <a:solidFill>
                  <a:schemeClr val="accent3"/>
                </a:solidFill>
                <a:latin typeface="+mj-lt"/>
                <a:cs typeface="Franklin Gothic Medium"/>
              </a:defRPr>
            </a:lvl1pPr>
          </a:lstStyle>
          <a:p>
            <a:r>
              <a:rPr lang="en-GB" dirty="0"/>
              <a:t>Page title here</a:t>
            </a:r>
            <a:br>
              <a:rPr lang="en-GB" dirty="0"/>
            </a:br>
            <a:r>
              <a:rPr lang="en-GB" dirty="0"/>
              <a:t>Page title here  </a:t>
            </a:r>
            <a:endParaRPr lang="en-US" dirty="0"/>
          </a:p>
        </p:txBody>
      </p:sp>
      <p:grpSp>
        <p:nvGrpSpPr>
          <p:cNvPr id="8" name="Group 7"/>
          <p:cNvGrpSpPr/>
          <p:nvPr userDrawn="1"/>
        </p:nvGrpSpPr>
        <p:grpSpPr>
          <a:xfrm>
            <a:off x="0" y="6196014"/>
            <a:ext cx="2159563" cy="659109"/>
            <a:chOff x="0" y="6196014"/>
            <a:chExt cx="2159563" cy="659109"/>
          </a:xfrm>
        </p:grpSpPr>
        <p:grpSp>
          <p:nvGrpSpPr>
            <p:cNvPr id="9" name="Group 8"/>
            <p:cNvGrpSpPr/>
            <p:nvPr userDrawn="1"/>
          </p:nvGrpSpPr>
          <p:grpSpPr>
            <a:xfrm>
              <a:off x="212230" y="6294736"/>
              <a:ext cx="1947333" cy="461665"/>
              <a:chOff x="212230" y="6294736"/>
              <a:chExt cx="1947333" cy="461665"/>
            </a:xfrm>
          </p:grpSpPr>
          <p:sp>
            <p:nvSpPr>
              <p:cNvPr id="11" name="TextBox 10"/>
              <p:cNvSpPr txBox="1"/>
              <p:nvPr userDrawn="1"/>
            </p:nvSpPr>
            <p:spPr>
              <a:xfrm>
                <a:off x="212230" y="6294736"/>
                <a:ext cx="1947333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200" b="1" dirty="0" err="1">
                    <a:solidFill>
                      <a:schemeClr val="accent3"/>
                    </a:solidFill>
                  </a:rPr>
                  <a:t>ore.catapult.org.uk</a:t>
                </a:r>
                <a:endParaRPr lang="en-US" sz="1200" b="1" dirty="0">
                  <a:solidFill>
                    <a:schemeClr val="accent3"/>
                  </a:solidFill>
                </a:endParaRPr>
              </a:p>
              <a:p>
                <a:r>
                  <a:rPr lang="en-US" sz="1200" b="1" dirty="0">
                    <a:solidFill>
                      <a:schemeClr val="accent3"/>
                    </a:solidFill>
                  </a:rPr>
                  <a:t>     @</a:t>
                </a:r>
                <a:r>
                  <a:rPr lang="en-US" sz="1200" b="1" dirty="0" err="1">
                    <a:solidFill>
                      <a:schemeClr val="accent3"/>
                    </a:solidFill>
                  </a:rPr>
                  <a:t>orecatapult</a:t>
                </a:r>
                <a:endParaRPr lang="en-US" sz="1200" b="1" dirty="0">
                  <a:solidFill>
                    <a:schemeClr val="accent3"/>
                  </a:solidFill>
                </a:endParaRPr>
              </a:p>
            </p:txBody>
          </p:sp>
          <p:pic>
            <p:nvPicPr>
              <p:cNvPr id="12" name="Picture 11"/>
              <p:cNvPicPr>
                <a:picLocks/>
              </p:cNvPicPr>
              <p:nvPr userDrawn="1"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299147" y="6563107"/>
                <a:ext cx="151200" cy="126000"/>
              </a:xfrm>
              <a:prstGeom prst="rect">
                <a:avLst/>
              </a:prstGeom>
            </p:spPr>
          </p:pic>
        </p:grpSp>
        <p:sp>
          <p:nvSpPr>
            <p:cNvPr id="10" name="Rectangle 9"/>
            <p:cNvSpPr/>
            <p:nvPr userDrawn="1"/>
          </p:nvSpPr>
          <p:spPr>
            <a:xfrm>
              <a:off x="0" y="6196014"/>
              <a:ext cx="2135560" cy="659109"/>
            </a:xfrm>
            <a:prstGeom prst="rect">
              <a:avLst/>
            </a:prstGeom>
            <a:noFill/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</p:cSld>
  <p:clrMapOvr>
    <a:masterClrMapping/>
  </p:clrMapOvr>
  <p:extLst mod="1">
    <p:ext uri="{DCECCB84-F9BA-43D5-87BE-67443E8EF086}">
      <p15:sldGuideLst xmlns:p15="http://schemas.microsoft.com/office/powerpoint/2012/main" xmlns="">
        <p15:guide id="1" orient="horz" pos="164" userDrawn="1">
          <p15:clr>
            <a:srgbClr val="FBAE40"/>
          </p15:clr>
        </p15:guide>
        <p15:guide id="2" pos="211" userDrawn="1">
          <p15:clr>
            <a:srgbClr val="FBAE40"/>
          </p15:clr>
        </p15:guide>
        <p15:guide id="3" pos="7469" userDrawn="1">
          <p15:clr>
            <a:srgbClr val="FBAE40"/>
          </p15:clr>
        </p15:guide>
        <p15:guide id="4" orient="horz" pos="3903" userDrawn="1">
          <p15:clr>
            <a:srgbClr val="FBAE40"/>
          </p15:clr>
        </p15:guide>
        <p15:guide id="5" orient="horz" pos="845" userDrawn="1">
          <p15:clr>
            <a:srgbClr val="FBAE40"/>
          </p15:clr>
        </p15:guide>
      </p15:sldGuideLst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Contact us - back cov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186267" y="139701"/>
            <a:ext cx="11819467" cy="6056313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dirty="0">
                <a:solidFill>
                  <a:schemeClr val="accent3"/>
                </a:solidFill>
              </a:rPr>
              <a:t>   </a:t>
            </a:r>
          </a:p>
        </p:txBody>
      </p:sp>
      <p:pic>
        <p:nvPicPr>
          <p:cNvPr id="20" name="Picture 19" descr="UPDATED-Catapult Logo Blue CMYK.eps"/>
          <p:cNvPicPr>
            <a:picLocks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57067" y="6345536"/>
            <a:ext cx="1213200" cy="385465"/>
          </a:xfrm>
          <a:prstGeom prst="rect">
            <a:avLst/>
          </a:prstGeom>
        </p:spPr>
      </p:pic>
      <p:cxnSp>
        <p:nvCxnSpPr>
          <p:cNvPr id="18" name="Straight Connector 17"/>
          <p:cNvCxnSpPr/>
          <p:nvPr userDrawn="1"/>
        </p:nvCxnSpPr>
        <p:spPr>
          <a:xfrm>
            <a:off x="334432" y="1159430"/>
            <a:ext cx="11535835" cy="0"/>
          </a:xfrm>
          <a:prstGeom prst="line">
            <a:avLst/>
          </a:prstGeom>
          <a:ln w="38100" cap="flat">
            <a:solidFill>
              <a:schemeClr val="accent3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Rectangle 5"/>
          <p:cNvSpPr/>
          <p:nvPr userDrawn="1"/>
        </p:nvSpPr>
        <p:spPr>
          <a:xfrm>
            <a:off x="708525" y="623126"/>
            <a:ext cx="1773242" cy="5078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700" b="1" dirty="0">
                <a:solidFill>
                  <a:schemeClr val="bg1"/>
                </a:solidFill>
              </a:rPr>
              <a:t>Contact</a:t>
            </a:r>
            <a:r>
              <a:rPr lang="en-US" sz="2700" b="1" baseline="0" dirty="0">
                <a:solidFill>
                  <a:schemeClr val="bg1"/>
                </a:solidFill>
              </a:rPr>
              <a:t> us</a:t>
            </a:r>
            <a:endParaRPr lang="en-US" sz="2700" dirty="0"/>
          </a:p>
        </p:txBody>
      </p:sp>
      <p:grpSp>
        <p:nvGrpSpPr>
          <p:cNvPr id="12" name="Group 11"/>
          <p:cNvGrpSpPr/>
          <p:nvPr userDrawn="1"/>
        </p:nvGrpSpPr>
        <p:grpSpPr>
          <a:xfrm>
            <a:off x="0" y="6196014"/>
            <a:ext cx="2159563" cy="659109"/>
            <a:chOff x="0" y="6196014"/>
            <a:chExt cx="2159563" cy="659109"/>
          </a:xfrm>
        </p:grpSpPr>
        <p:grpSp>
          <p:nvGrpSpPr>
            <p:cNvPr id="13" name="Group 12"/>
            <p:cNvGrpSpPr/>
            <p:nvPr userDrawn="1"/>
          </p:nvGrpSpPr>
          <p:grpSpPr>
            <a:xfrm>
              <a:off x="212230" y="6294736"/>
              <a:ext cx="1947333" cy="461665"/>
              <a:chOff x="212230" y="6294736"/>
              <a:chExt cx="1947333" cy="461665"/>
            </a:xfrm>
          </p:grpSpPr>
          <p:sp>
            <p:nvSpPr>
              <p:cNvPr id="21" name="TextBox 20"/>
              <p:cNvSpPr txBox="1"/>
              <p:nvPr userDrawn="1"/>
            </p:nvSpPr>
            <p:spPr>
              <a:xfrm>
                <a:off x="212230" y="6294736"/>
                <a:ext cx="1947333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200" b="1" dirty="0" err="1">
                    <a:solidFill>
                      <a:schemeClr val="accent3"/>
                    </a:solidFill>
                  </a:rPr>
                  <a:t>ore.catapult.org.uk</a:t>
                </a:r>
                <a:endParaRPr lang="en-US" sz="1200" b="1" dirty="0">
                  <a:solidFill>
                    <a:schemeClr val="accent3"/>
                  </a:solidFill>
                </a:endParaRPr>
              </a:p>
              <a:p>
                <a:r>
                  <a:rPr lang="en-US" sz="1200" b="1" dirty="0">
                    <a:solidFill>
                      <a:schemeClr val="accent3"/>
                    </a:solidFill>
                  </a:rPr>
                  <a:t>     @</a:t>
                </a:r>
                <a:r>
                  <a:rPr lang="en-US" sz="1200" b="1" dirty="0" err="1">
                    <a:solidFill>
                      <a:schemeClr val="accent3"/>
                    </a:solidFill>
                  </a:rPr>
                  <a:t>orecatapult</a:t>
                </a:r>
                <a:endParaRPr lang="en-US" sz="1200" b="1" dirty="0">
                  <a:solidFill>
                    <a:schemeClr val="accent3"/>
                  </a:solidFill>
                </a:endParaRPr>
              </a:p>
            </p:txBody>
          </p:sp>
          <p:pic>
            <p:nvPicPr>
              <p:cNvPr id="22" name="Picture 21"/>
              <p:cNvPicPr>
                <a:picLocks/>
              </p:cNvPicPr>
              <p:nvPr userDrawn="1"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299147" y="6563107"/>
                <a:ext cx="151200" cy="126000"/>
              </a:xfrm>
              <a:prstGeom prst="rect">
                <a:avLst/>
              </a:prstGeom>
            </p:spPr>
          </p:pic>
        </p:grpSp>
        <p:sp>
          <p:nvSpPr>
            <p:cNvPr id="19" name="Rectangle 18"/>
            <p:cNvSpPr/>
            <p:nvPr userDrawn="1"/>
          </p:nvSpPr>
          <p:spPr>
            <a:xfrm>
              <a:off x="0" y="6196014"/>
              <a:ext cx="2135560" cy="659109"/>
            </a:xfrm>
            <a:prstGeom prst="rect">
              <a:avLst/>
            </a:prstGeom>
            <a:noFill/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6" name="Rectangle 15">
            <a:extLst>
              <a:ext uri="{FF2B5EF4-FFF2-40B4-BE49-F238E27FC236}">
                <a16:creationId xmlns:a16="http://schemas.microsoft.com/office/drawing/2014/main" xmlns="" id="{FDC36A9E-C8EF-4736-87A9-BB44ED2144CC}"/>
              </a:ext>
            </a:extLst>
          </p:cNvPr>
          <p:cNvSpPr/>
          <p:nvPr userDrawn="1"/>
        </p:nvSpPr>
        <p:spPr>
          <a:xfrm>
            <a:off x="3319015" y="1421076"/>
            <a:ext cx="2426536" cy="2308324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en-US" sz="1600" b="1" dirty="0">
                <a:solidFill>
                  <a:schemeClr val="accent2"/>
                </a:solidFill>
              </a:rPr>
              <a:t>BLYTH</a:t>
            </a:r>
            <a:r>
              <a:rPr lang="en-US" sz="1600" dirty="0">
                <a:solidFill>
                  <a:schemeClr val="accent3"/>
                </a:solidFill>
              </a:rPr>
              <a:t/>
            </a:r>
            <a:br>
              <a:rPr lang="en-US" sz="1600" dirty="0">
                <a:solidFill>
                  <a:schemeClr val="accent3"/>
                </a:solidFill>
              </a:rPr>
            </a:br>
            <a:r>
              <a:rPr lang="en-US" sz="1600" b="1" dirty="0">
                <a:solidFill>
                  <a:schemeClr val="bg1"/>
                </a:solidFill>
              </a:rPr>
              <a:t>National Renewable </a:t>
            </a:r>
            <a:br>
              <a:rPr lang="en-US" sz="1600" b="1" dirty="0">
                <a:solidFill>
                  <a:schemeClr val="bg1"/>
                </a:solidFill>
              </a:rPr>
            </a:br>
            <a:r>
              <a:rPr lang="en-US" sz="1600" b="1" dirty="0">
                <a:solidFill>
                  <a:schemeClr val="bg1"/>
                </a:solidFill>
              </a:rPr>
              <a:t>Energy Centre</a:t>
            </a:r>
          </a:p>
          <a:p>
            <a:pPr lvl="0"/>
            <a:r>
              <a:rPr lang="en-US" sz="1600" dirty="0">
                <a:solidFill>
                  <a:schemeClr val="bg1"/>
                </a:solidFill>
              </a:rPr>
              <a:t>Offshore House</a:t>
            </a:r>
          </a:p>
          <a:p>
            <a:pPr lvl="0"/>
            <a:r>
              <a:rPr lang="en-US" sz="1600" dirty="0">
                <a:solidFill>
                  <a:schemeClr val="bg1"/>
                </a:solidFill>
              </a:rPr>
              <a:t>Albert Street</a:t>
            </a:r>
          </a:p>
          <a:p>
            <a:pPr lvl="0"/>
            <a:r>
              <a:rPr lang="en-US" sz="1600" dirty="0">
                <a:solidFill>
                  <a:schemeClr val="bg1"/>
                </a:solidFill>
              </a:rPr>
              <a:t>Blyth, Northumberland</a:t>
            </a:r>
          </a:p>
          <a:p>
            <a:pPr lvl="0"/>
            <a:r>
              <a:rPr lang="en-US" sz="1600" dirty="0">
                <a:solidFill>
                  <a:schemeClr val="bg1"/>
                </a:solidFill>
              </a:rPr>
              <a:t>NE24 1LZ</a:t>
            </a:r>
          </a:p>
          <a:p>
            <a:pPr lvl="0"/>
            <a:endParaRPr lang="en-US" sz="1600" dirty="0">
              <a:solidFill>
                <a:schemeClr val="bg1"/>
              </a:solidFill>
            </a:endParaRPr>
          </a:p>
          <a:p>
            <a:pPr lvl="0"/>
            <a:r>
              <a:rPr lang="en-US" sz="1600" dirty="0">
                <a:solidFill>
                  <a:schemeClr val="bg1"/>
                </a:solidFill>
              </a:rPr>
              <a:t>T +44 (0)1670 359 555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xmlns="" id="{E64A68FF-4806-49D7-A176-523D46C73240}"/>
              </a:ext>
            </a:extLst>
          </p:cNvPr>
          <p:cNvSpPr/>
          <p:nvPr userDrawn="1"/>
        </p:nvSpPr>
        <p:spPr>
          <a:xfrm>
            <a:off x="708525" y="1421076"/>
            <a:ext cx="2088232" cy="2308324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en-US" sz="1600" b="1" dirty="0">
                <a:solidFill>
                  <a:schemeClr val="accent2"/>
                </a:solidFill>
              </a:rPr>
              <a:t>GLASGOW</a:t>
            </a:r>
            <a:r>
              <a:rPr lang="en-US" sz="1600" dirty="0">
                <a:solidFill>
                  <a:schemeClr val="bg1"/>
                </a:solidFill>
              </a:rPr>
              <a:t/>
            </a:r>
            <a:br>
              <a:rPr lang="en-US" sz="1600" dirty="0">
                <a:solidFill>
                  <a:schemeClr val="bg1"/>
                </a:solidFill>
              </a:rPr>
            </a:br>
            <a:r>
              <a:rPr lang="en-US" sz="1600" b="1" dirty="0">
                <a:solidFill>
                  <a:schemeClr val="bg1"/>
                </a:solidFill>
              </a:rPr>
              <a:t>Inovo</a:t>
            </a:r>
          </a:p>
          <a:p>
            <a:pPr lvl="0"/>
            <a:r>
              <a:rPr lang="en-US" sz="1600" dirty="0">
                <a:solidFill>
                  <a:schemeClr val="bg1"/>
                </a:solidFill>
              </a:rPr>
              <a:t>121 </a:t>
            </a:r>
            <a:r>
              <a:rPr lang="en-US" sz="1600" dirty="0" err="1">
                <a:solidFill>
                  <a:schemeClr val="bg1"/>
                </a:solidFill>
              </a:rPr>
              <a:t>GeorgeStreet</a:t>
            </a:r>
            <a:endParaRPr lang="en-US" sz="1600" dirty="0">
              <a:solidFill>
                <a:schemeClr val="bg1"/>
              </a:solidFill>
            </a:endParaRPr>
          </a:p>
          <a:p>
            <a:pPr lvl="0"/>
            <a:r>
              <a:rPr lang="en-US" sz="1600" dirty="0">
                <a:solidFill>
                  <a:schemeClr val="bg1"/>
                </a:solidFill>
              </a:rPr>
              <a:t>Glasgow</a:t>
            </a:r>
          </a:p>
          <a:p>
            <a:pPr lvl="0"/>
            <a:r>
              <a:rPr lang="en-US" sz="1600" dirty="0">
                <a:solidFill>
                  <a:schemeClr val="bg1"/>
                </a:solidFill>
              </a:rPr>
              <a:t>G1 1RD</a:t>
            </a:r>
            <a:br>
              <a:rPr lang="en-US" sz="1600" dirty="0">
                <a:solidFill>
                  <a:schemeClr val="bg1"/>
                </a:solidFill>
              </a:rPr>
            </a:br>
            <a:endParaRPr lang="en-US" sz="1600" dirty="0">
              <a:solidFill>
                <a:schemeClr val="bg1"/>
              </a:solidFill>
            </a:endParaRPr>
          </a:p>
          <a:p>
            <a:pPr lvl="0"/>
            <a:endParaRPr lang="en-US" sz="1600" dirty="0">
              <a:solidFill>
                <a:schemeClr val="bg1"/>
              </a:solidFill>
            </a:endParaRPr>
          </a:p>
          <a:p>
            <a:pPr lvl="0"/>
            <a:endParaRPr lang="en-US" sz="1600" dirty="0">
              <a:solidFill>
                <a:schemeClr val="bg1"/>
              </a:solidFill>
            </a:endParaRPr>
          </a:p>
          <a:p>
            <a:pPr lvl="0"/>
            <a:r>
              <a:rPr lang="en-US" sz="1600" dirty="0">
                <a:solidFill>
                  <a:schemeClr val="bg1"/>
                </a:solidFill>
              </a:rPr>
              <a:t>T +44 (0)333 004 1400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xmlns="" id="{A5F281E6-7226-46AE-AB6B-00F1EAA71824}"/>
              </a:ext>
            </a:extLst>
          </p:cNvPr>
          <p:cNvSpPr/>
          <p:nvPr userDrawn="1"/>
        </p:nvSpPr>
        <p:spPr>
          <a:xfrm>
            <a:off x="5931818" y="1421076"/>
            <a:ext cx="2421387" cy="2308324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en-US" sz="1600" b="1" dirty="0">
                <a:solidFill>
                  <a:schemeClr val="accent2"/>
                </a:solidFill>
              </a:rPr>
              <a:t>LEVENMOUTH</a:t>
            </a:r>
            <a:endParaRPr lang="en-US" sz="1600" b="1" dirty="0">
              <a:solidFill>
                <a:schemeClr val="bg1"/>
              </a:solidFill>
            </a:endParaRPr>
          </a:p>
          <a:p>
            <a:pPr lvl="0"/>
            <a:r>
              <a:rPr lang="en-US" sz="1600" b="1" dirty="0">
                <a:solidFill>
                  <a:schemeClr val="bg1"/>
                </a:solidFill>
              </a:rPr>
              <a:t>Fife Renewables </a:t>
            </a:r>
            <a:br>
              <a:rPr lang="en-US" sz="1600" b="1" dirty="0">
                <a:solidFill>
                  <a:schemeClr val="bg1"/>
                </a:solidFill>
              </a:rPr>
            </a:br>
            <a:r>
              <a:rPr lang="en-US" sz="1600" b="1" dirty="0">
                <a:solidFill>
                  <a:schemeClr val="bg1"/>
                </a:solidFill>
              </a:rPr>
              <a:t>Innovation Centre (FRIC)</a:t>
            </a:r>
          </a:p>
          <a:p>
            <a:pPr lvl="0"/>
            <a:r>
              <a:rPr lang="en-GB" sz="1600" dirty="0">
                <a:solidFill>
                  <a:schemeClr val="bg1"/>
                </a:solidFill>
              </a:rPr>
              <a:t>Ajax Way </a:t>
            </a:r>
          </a:p>
          <a:p>
            <a:pPr lvl="0"/>
            <a:r>
              <a:rPr lang="en-GB" sz="1600" dirty="0">
                <a:solidFill>
                  <a:schemeClr val="bg1"/>
                </a:solidFill>
              </a:rPr>
              <a:t>Leven </a:t>
            </a:r>
            <a:br>
              <a:rPr lang="en-GB" sz="1600" dirty="0">
                <a:solidFill>
                  <a:schemeClr val="bg1"/>
                </a:solidFill>
              </a:rPr>
            </a:br>
            <a:r>
              <a:rPr lang="en-GB" sz="1600" dirty="0">
                <a:solidFill>
                  <a:schemeClr val="bg1"/>
                </a:solidFill>
              </a:rPr>
              <a:t>KY8 3RS</a:t>
            </a:r>
          </a:p>
          <a:p>
            <a:pPr lvl="0"/>
            <a:endParaRPr lang="en-GB" sz="1600" dirty="0">
              <a:solidFill>
                <a:schemeClr val="bg1"/>
              </a:solidFill>
            </a:endParaRPr>
          </a:p>
          <a:p>
            <a:pPr lvl="0"/>
            <a:endParaRPr lang="en-US" sz="1600" dirty="0">
              <a:solidFill>
                <a:schemeClr val="bg1"/>
              </a:solidFill>
            </a:endParaRPr>
          </a:p>
          <a:p>
            <a:pPr lvl="0"/>
            <a:r>
              <a:rPr lang="en-US" sz="1600" dirty="0">
                <a:solidFill>
                  <a:schemeClr val="bg1"/>
                </a:solidFill>
              </a:rPr>
              <a:t>T +44 (0)1670 359 555</a:t>
            </a:r>
          </a:p>
        </p:txBody>
      </p:sp>
      <p:pic>
        <p:nvPicPr>
          <p:cNvPr id="25" name="Picture 24" descr="image001">
            <a:extLst>
              <a:ext uri="{FF2B5EF4-FFF2-40B4-BE49-F238E27FC236}">
                <a16:creationId xmlns:a16="http://schemas.microsoft.com/office/drawing/2014/main" xmlns="" id="{DD81244F-E8F5-4B7E-B0C5-E948C9026AF2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771770" y="4087589"/>
            <a:ext cx="1824861" cy="17502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" name="Picture 25" descr="image001">
            <a:extLst>
              <a:ext uri="{FF2B5EF4-FFF2-40B4-BE49-F238E27FC236}">
                <a16:creationId xmlns:a16="http://schemas.microsoft.com/office/drawing/2014/main" xmlns="" id="{83F60771-94A5-469E-B6B4-D0163452B963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8904312" y="4087589"/>
            <a:ext cx="1691540" cy="17563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" name="Picture 26" descr="image001">
            <a:extLst>
              <a:ext uri="{FF2B5EF4-FFF2-40B4-BE49-F238E27FC236}">
                <a16:creationId xmlns:a16="http://schemas.microsoft.com/office/drawing/2014/main" xmlns="" id="{5A80292B-C687-47CB-BD41-823935E87797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027324" y="4081480"/>
            <a:ext cx="1781502" cy="17563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" name="Picture 27" descr="image001">
            <a:extLst>
              <a:ext uri="{FF2B5EF4-FFF2-40B4-BE49-F238E27FC236}">
                <a16:creationId xmlns:a16="http://schemas.microsoft.com/office/drawing/2014/main" xmlns="" id="{5DFA1E3D-A3F2-4100-B9E1-415B328E1816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410267" y="4087589"/>
            <a:ext cx="1710663" cy="17502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" name="Rectangle 28">
            <a:extLst>
              <a:ext uri="{FF2B5EF4-FFF2-40B4-BE49-F238E27FC236}">
                <a16:creationId xmlns:a16="http://schemas.microsoft.com/office/drawing/2014/main" xmlns="" id="{68778894-15D6-4479-A409-37CA1FB39360}"/>
              </a:ext>
            </a:extLst>
          </p:cNvPr>
          <p:cNvSpPr/>
          <p:nvPr userDrawn="1"/>
        </p:nvSpPr>
        <p:spPr>
          <a:xfrm>
            <a:off x="8809769" y="1424006"/>
            <a:ext cx="2421387" cy="1815882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en-US" sz="1600" b="1" dirty="0">
                <a:solidFill>
                  <a:schemeClr val="accent2"/>
                </a:solidFill>
              </a:rPr>
              <a:t>HULL</a:t>
            </a:r>
            <a:endParaRPr lang="en-US" sz="1600" b="1" dirty="0">
              <a:solidFill>
                <a:schemeClr val="bg1"/>
              </a:solidFill>
            </a:endParaRPr>
          </a:p>
          <a:p>
            <a:pPr lvl="0"/>
            <a:r>
              <a:rPr lang="en-US" sz="1600" b="1" dirty="0">
                <a:solidFill>
                  <a:schemeClr val="bg1"/>
                </a:solidFill>
              </a:rPr>
              <a:t>O&amp;M Centre of Excellence</a:t>
            </a:r>
          </a:p>
          <a:p>
            <a:pPr lvl="0"/>
            <a:r>
              <a:rPr lang="en-GB" sz="1600" dirty="0">
                <a:solidFill>
                  <a:schemeClr val="bg1"/>
                </a:solidFill>
              </a:rPr>
              <a:t>Room 241, 2</a:t>
            </a:r>
            <a:r>
              <a:rPr lang="en-GB" sz="1600" baseline="30000" dirty="0">
                <a:solidFill>
                  <a:schemeClr val="bg1"/>
                </a:solidFill>
              </a:rPr>
              <a:t>nd</a:t>
            </a:r>
            <a:r>
              <a:rPr lang="en-GB" sz="1600" dirty="0">
                <a:solidFill>
                  <a:schemeClr val="bg1"/>
                </a:solidFill>
              </a:rPr>
              <a:t> Floor</a:t>
            </a:r>
          </a:p>
          <a:p>
            <a:pPr lvl="0"/>
            <a:r>
              <a:rPr lang="en-GB" sz="1600" dirty="0">
                <a:solidFill>
                  <a:schemeClr val="bg1"/>
                </a:solidFill>
              </a:rPr>
              <a:t>Wilberforce Building </a:t>
            </a:r>
            <a:br>
              <a:rPr lang="en-GB" sz="1600" dirty="0">
                <a:solidFill>
                  <a:schemeClr val="bg1"/>
                </a:solidFill>
              </a:rPr>
            </a:br>
            <a:r>
              <a:rPr lang="en-GB" sz="1600" dirty="0">
                <a:solidFill>
                  <a:schemeClr val="bg1"/>
                </a:solidFill>
              </a:rPr>
              <a:t>University of Hull</a:t>
            </a:r>
          </a:p>
          <a:p>
            <a:pPr lvl="0"/>
            <a:r>
              <a:rPr lang="en-GB" sz="1600" dirty="0">
                <a:solidFill>
                  <a:schemeClr val="bg1"/>
                </a:solidFill>
              </a:rPr>
              <a:t>HU6 7RX</a:t>
            </a:r>
            <a:endParaRPr lang="en-US" sz="16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extLst mod="1">
    <p:ext uri="{DCECCB84-F9BA-43D5-87BE-67443E8EF086}">
      <p15:sldGuideLst xmlns:p15="http://schemas.microsoft.com/office/powerpoint/2012/main" xmlns="">
        <p15:guide id="1" orient="horz" pos="164" userDrawn="1">
          <p15:clr>
            <a:srgbClr val="FBAE40"/>
          </p15:clr>
        </p15:guide>
        <p15:guide id="2" pos="211" userDrawn="1">
          <p15:clr>
            <a:srgbClr val="FBAE40"/>
          </p15:clr>
        </p15:guide>
        <p15:guide id="3" pos="7469" userDrawn="1">
          <p15:clr>
            <a:srgbClr val="FBAE40"/>
          </p15:clr>
        </p15:guide>
        <p15:guide id="4" orient="horz" pos="3903" userDrawn="1">
          <p15:clr>
            <a:srgbClr val="FBAE40"/>
          </p15:clr>
        </p15:guide>
        <p15:guide id="5" orient="horz" pos="845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ext only - 1 colum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 descr="UPDATED-Catapult Logo Blue CMYK.eps"/>
          <p:cNvPicPr>
            <a:picLocks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44367" y="6338609"/>
            <a:ext cx="1213200" cy="385200"/>
          </a:xfrm>
          <a:prstGeom prst="rect">
            <a:avLst/>
          </a:prstGeom>
        </p:spPr>
      </p:pic>
      <p:cxnSp>
        <p:nvCxnSpPr>
          <p:cNvPr id="4" name="Straight Connector 3"/>
          <p:cNvCxnSpPr/>
          <p:nvPr userDrawn="1"/>
        </p:nvCxnSpPr>
        <p:spPr>
          <a:xfrm>
            <a:off x="334432" y="1159430"/>
            <a:ext cx="11535835" cy="0"/>
          </a:xfrm>
          <a:prstGeom prst="line">
            <a:avLst/>
          </a:prstGeom>
          <a:ln w="38100" cap="flat">
            <a:solidFill>
              <a:schemeClr val="accent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Text Placeholder 6"/>
          <p:cNvSpPr>
            <a:spLocks noGrp="1"/>
          </p:cNvSpPr>
          <p:nvPr>
            <p:ph type="body" sz="quarter" idx="11" hasCustomPrompt="1"/>
          </p:nvPr>
        </p:nvSpPr>
        <p:spPr>
          <a:xfrm>
            <a:off x="334434" y="1341439"/>
            <a:ext cx="11523133" cy="4854575"/>
          </a:xfrm>
        </p:spPr>
        <p:txBody>
          <a:bodyPr lIns="0">
            <a:noAutofit/>
          </a:bodyPr>
          <a:lstStyle>
            <a:lvl1pPr marL="0" indent="0">
              <a:buFontTx/>
              <a:buNone/>
              <a:defRPr sz="200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3pPr>
            <a:lvl4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4pPr>
            <a:lvl5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</a:lstStyle>
          <a:p>
            <a:pPr lvl="0"/>
            <a:r>
              <a:rPr lang="en-US" dirty="0"/>
              <a:t>Text here </a:t>
            </a:r>
          </a:p>
          <a:p>
            <a:pPr lvl="0"/>
            <a:r>
              <a:rPr lang="en-US" dirty="0"/>
              <a:t>Size: 18pt </a:t>
            </a:r>
          </a:p>
          <a:p>
            <a:pPr lvl="0"/>
            <a:r>
              <a:rPr lang="en-US" dirty="0" err="1"/>
              <a:t>Colour</a:t>
            </a:r>
            <a:r>
              <a:rPr lang="en-US" dirty="0"/>
              <a:t>: 50% black</a:t>
            </a:r>
          </a:p>
        </p:txBody>
      </p:sp>
      <p:sp>
        <p:nvSpPr>
          <p:cNvPr id="8" name="Title 16"/>
          <p:cNvSpPr>
            <a:spLocks noGrp="1"/>
          </p:cNvSpPr>
          <p:nvPr>
            <p:ph type="title" hasCustomPrompt="1"/>
          </p:nvPr>
        </p:nvSpPr>
        <p:spPr>
          <a:xfrm>
            <a:off x="334433" y="274638"/>
            <a:ext cx="11523135" cy="884792"/>
          </a:xfrm>
        </p:spPr>
        <p:txBody>
          <a:bodyPr lIns="0" tIns="36000" rIns="180000" bIns="72000" anchor="b" anchorCtr="0">
            <a:noAutofit/>
          </a:bodyPr>
          <a:lstStyle>
            <a:lvl1pPr>
              <a:defRPr sz="2500" b="1" i="0" spc="0" baseline="0">
                <a:solidFill>
                  <a:schemeClr val="accent3"/>
                </a:solidFill>
                <a:latin typeface="+mj-lt"/>
                <a:cs typeface="Franklin Gothic Medium"/>
              </a:defRPr>
            </a:lvl1pPr>
          </a:lstStyle>
          <a:p>
            <a:r>
              <a:rPr lang="en-GB" dirty="0"/>
              <a:t>Page title here</a:t>
            </a:r>
            <a:br>
              <a:rPr lang="en-GB" dirty="0"/>
            </a:br>
            <a:r>
              <a:rPr lang="en-GB" dirty="0"/>
              <a:t>Page title here  </a:t>
            </a:r>
            <a:endParaRPr lang="en-US" dirty="0"/>
          </a:p>
        </p:txBody>
      </p:sp>
      <p:grpSp>
        <p:nvGrpSpPr>
          <p:cNvPr id="5" name="Group 4"/>
          <p:cNvGrpSpPr/>
          <p:nvPr userDrawn="1"/>
        </p:nvGrpSpPr>
        <p:grpSpPr>
          <a:xfrm>
            <a:off x="0" y="6196014"/>
            <a:ext cx="2159563" cy="659109"/>
            <a:chOff x="0" y="6196014"/>
            <a:chExt cx="2159563" cy="659109"/>
          </a:xfrm>
        </p:grpSpPr>
        <p:grpSp>
          <p:nvGrpSpPr>
            <p:cNvPr id="2" name="Group 1"/>
            <p:cNvGrpSpPr/>
            <p:nvPr userDrawn="1"/>
          </p:nvGrpSpPr>
          <p:grpSpPr>
            <a:xfrm>
              <a:off x="212230" y="6294736"/>
              <a:ext cx="1947333" cy="461665"/>
              <a:chOff x="212230" y="6294736"/>
              <a:chExt cx="1947333" cy="461665"/>
            </a:xfrm>
          </p:grpSpPr>
          <p:sp>
            <p:nvSpPr>
              <p:cNvPr id="15" name="TextBox 14"/>
              <p:cNvSpPr txBox="1"/>
              <p:nvPr userDrawn="1"/>
            </p:nvSpPr>
            <p:spPr>
              <a:xfrm>
                <a:off x="212230" y="6294736"/>
                <a:ext cx="1947333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200" b="1" dirty="0" err="1">
                    <a:solidFill>
                      <a:schemeClr val="accent3"/>
                    </a:solidFill>
                  </a:rPr>
                  <a:t>ore.catapult.org.uk</a:t>
                </a:r>
                <a:endParaRPr lang="en-US" sz="1200" b="1" dirty="0">
                  <a:solidFill>
                    <a:schemeClr val="accent3"/>
                  </a:solidFill>
                </a:endParaRPr>
              </a:p>
              <a:p>
                <a:r>
                  <a:rPr lang="en-US" sz="1200" b="1" dirty="0">
                    <a:solidFill>
                      <a:schemeClr val="accent3"/>
                    </a:solidFill>
                  </a:rPr>
                  <a:t>     @</a:t>
                </a:r>
                <a:r>
                  <a:rPr lang="en-US" sz="1200" b="1" dirty="0" err="1">
                    <a:solidFill>
                      <a:schemeClr val="accent3"/>
                    </a:solidFill>
                  </a:rPr>
                  <a:t>orecatapult</a:t>
                </a:r>
                <a:endParaRPr lang="en-US" sz="1200" b="1" dirty="0">
                  <a:solidFill>
                    <a:schemeClr val="accent3"/>
                  </a:solidFill>
                </a:endParaRPr>
              </a:p>
            </p:txBody>
          </p:sp>
          <p:pic>
            <p:nvPicPr>
              <p:cNvPr id="16" name="Picture 15"/>
              <p:cNvPicPr>
                <a:picLocks/>
              </p:cNvPicPr>
              <p:nvPr userDrawn="1"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299147" y="6563107"/>
                <a:ext cx="151200" cy="126000"/>
              </a:xfrm>
              <a:prstGeom prst="rect">
                <a:avLst/>
              </a:prstGeom>
            </p:spPr>
          </p:pic>
        </p:grpSp>
        <p:sp>
          <p:nvSpPr>
            <p:cNvPr id="3" name="Rectangle 2"/>
            <p:cNvSpPr/>
            <p:nvPr userDrawn="1"/>
          </p:nvSpPr>
          <p:spPr>
            <a:xfrm>
              <a:off x="0" y="6196014"/>
              <a:ext cx="2135560" cy="659109"/>
            </a:xfrm>
            <a:prstGeom prst="rect">
              <a:avLst/>
            </a:prstGeom>
            <a:noFill/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</p:cSld>
  <p:clrMapOvr>
    <a:masterClrMapping/>
  </p:clrMapOvr>
  <p:extLst mod="1">
    <p:ext uri="{DCECCB84-F9BA-43D5-87BE-67443E8EF086}">
      <p15:sldGuideLst xmlns:p15="http://schemas.microsoft.com/office/powerpoint/2012/main" xmlns="">
        <p15:guide id="1" orient="horz" pos="164" userDrawn="1">
          <p15:clr>
            <a:srgbClr val="FBAE40"/>
          </p15:clr>
        </p15:guide>
        <p15:guide id="2" pos="211" userDrawn="1">
          <p15:clr>
            <a:srgbClr val="FBAE40"/>
          </p15:clr>
        </p15:guide>
        <p15:guide id="3" pos="7469" userDrawn="1">
          <p15:clr>
            <a:srgbClr val="FBAE40"/>
          </p15:clr>
        </p15:guide>
        <p15:guide id="4" orient="horz" pos="3903" userDrawn="1">
          <p15:clr>
            <a:srgbClr val="FBAE40"/>
          </p15:clr>
        </p15:guide>
        <p15:guide id="5" orient="horz" pos="845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ext only - 2 colum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 descr="UPDATED-Catapult Logo Blue CMYK.eps"/>
          <p:cNvPicPr>
            <a:picLocks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43838" y="6332968"/>
            <a:ext cx="1213200" cy="385200"/>
          </a:xfrm>
          <a:prstGeom prst="rect">
            <a:avLst/>
          </a:prstGeom>
        </p:spPr>
      </p:pic>
      <p:cxnSp>
        <p:nvCxnSpPr>
          <p:cNvPr id="4" name="Straight Connector 3"/>
          <p:cNvCxnSpPr/>
          <p:nvPr userDrawn="1"/>
        </p:nvCxnSpPr>
        <p:spPr>
          <a:xfrm>
            <a:off x="334432" y="1159430"/>
            <a:ext cx="11535835" cy="0"/>
          </a:xfrm>
          <a:prstGeom prst="line">
            <a:avLst/>
          </a:prstGeom>
          <a:ln w="38100" cap="flat">
            <a:solidFill>
              <a:schemeClr val="accent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Text Placeholder 6"/>
          <p:cNvSpPr>
            <a:spLocks noGrp="1"/>
          </p:cNvSpPr>
          <p:nvPr>
            <p:ph type="body" sz="quarter" idx="11" hasCustomPrompt="1"/>
          </p:nvPr>
        </p:nvSpPr>
        <p:spPr>
          <a:xfrm>
            <a:off x="334432" y="1346915"/>
            <a:ext cx="5664000" cy="4849099"/>
          </a:xfrm>
        </p:spPr>
        <p:txBody>
          <a:bodyPr wrap="square" lIns="0" numCol="1" spcCol="180000">
            <a:noAutofit/>
          </a:bodyPr>
          <a:lstStyle>
            <a:lvl1pPr marL="0" indent="0">
              <a:buFontTx/>
              <a:buNone/>
              <a:defRPr sz="200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3pPr>
            <a:lvl4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4pPr>
            <a:lvl5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</a:lstStyle>
          <a:p>
            <a:pPr lvl="0"/>
            <a:r>
              <a:rPr lang="en-US" dirty="0"/>
              <a:t>Text here </a:t>
            </a:r>
          </a:p>
          <a:p>
            <a:pPr lvl="0"/>
            <a:r>
              <a:rPr lang="en-US" dirty="0"/>
              <a:t>Size: 18pt </a:t>
            </a:r>
          </a:p>
          <a:p>
            <a:pPr lvl="0"/>
            <a:r>
              <a:rPr lang="en-US" dirty="0" err="1"/>
              <a:t>Colour</a:t>
            </a:r>
            <a:r>
              <a:rPr lang="en-US" dirty="0"/>
              <a:t>: 50% black</a:t>
            </a:r>
          </a:p>
          <a:p>
            <a:pPr lvl="0"/>
            <a:endParaRPr lang="en-US" dirty="0"/>
          </a:p>
        </p:txBody>
      </p:sp>
      <p:sp>
        <p:nvSpPr>
          <p:cNvPr id="8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6206267" y="1341439"/>
            <a:ext cx="5651300" cy="4854575"/>
          </a:xfrm>
        </p:spPr>
        <p:txBody>
          <a:bodyPr wrap="square" lIns="0" numCol="1" spcCol="180000">
            <a:noAutofit/>
          </a:bodyPr>
          <a:lstStyle>
            <a:lvl1pPr marL="0" indent="0">
              <a:buFontTx/>
              <a:buNone/>
              <a:defRPr sz="200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3pPr>
            <a:lvl4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4pPr>
            <a:lvl5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</a:lstStyle>
          <a:p>
            <a:pPr lvl="0"/>
            <a:r>
              <a:rPr lang="en-US" dirty="0"/>
              <a:t>Text here </a:t>
            </a:r>
          </a:p>
          <a:p>
            <a:pPr lvl="0"/>
            <a:r>
              <a:rPr lang="en-US" dirty="0"/>
              <a:t>Size: 18pt </a:t>
            </a:r>
          </a:p>
          <a:p>
            <a:pPr lvl="0"/>
            <a:r>
              <a:rPr lang="en-US" dirty="0" err="1"/>
              <a:t>Colour</a:t>
            </a:r>
            <a:r>
              <a:rPr lang="en-US" dirty="0"/>
              <a:t>: 50% black</a:t>
            </a:r>
          </a:p>
          <a:p>
            <a:pPr lvl="0"/>
            <a:endParaRPr lang="en-US" dirty="0"/>
          </a:p>
        </p:txBody>
      </p:sp>
      <p:sp>
        <p:nvSpPr>
          <p:cNvPr id="9" name="Title 16"/>
          <p:cNvSpPr>
            <a:spLocks noGrp="1"/>
          </p:cNvSpPr>
          <p:nvPr>
            <p:ph type="title" hasCustomPrompt="1"/>
          </p:nvPr>
        </p:nvSpPr>
        <p:spPr>
          <a:xfrm>
            <a:off x="334433" y="274638"/>
            <a:ext cx="11523135" cy="884792"/>
          </a:xfrm>
        </p:spPr>
        <p:txBody>
          <a:bodyPr lIns="0" tIns="36000" rIns="180000" bIns="72000" anchor="b" anchorCtr="0">
            <a:noAutofit/>
          </a:bodyPr>
          <a:lstStyle>
            <a:lvl1pPr>
              <a:defRPr sz="2500" b="1" i="0" spc="0" baseline="0">
                <a:solidFill>
                  <a:schemeClr val="accent3"/>
                </a:solidFill>
                <a:latin typeface="+mj-lt"/>
                <a:cs typeface="Franklin Gothic Medium"/>
              </a:defRPr>
            </a:lvl1pPr>
          </a:lstStyle>
          <a:p>
            <a:r>
              <a:rPr lang="en-GB" dirty="0"/>
              <a:t>Page title here</a:t>
            </a:r>
            <a:br>
              <a:rPr lang="en-GB" dirty="0"/>
            </a:br>
            <a:r>
              <a:rPr lang="en-GB" dirty="0"/>
              <a:t>Page title here  </a:t>
            </a:r>
            <a:endParaRPr lang="en-US" dirty="0"/>
          </a:p>
        </p:txBody>
      </p:sp>
      <p:grpSp>
        <p:nvGrpSpPr>
          <p:cNvPr id="17" name="Group 16"/>
          <p:cNvGrpSpPr/>
          <p:nvPr userDrawn="1"/>
        </p:nvGrpSpPr>
        <p:grpSpPr>
          <a:xfrm>
            <a:off x="0" y="6196014"/>
            <a:ext cx="2159563" cy="659109"/>
            <a:chOff x="0" y="6196014"/>
            <a:chExt cx="2159563" cy="659109"/>
          </a:xfrm>
        </p:grpSpPr>
        <p:grpSp>
          <p:nvGrpSpPr>
            <p:cNvPr id="18" name="Group 17"/>
            <p:cNvGrpSpPr/>
            <p:nvPr userDrawn="1"/>
          </p:nvGrpSpPr>
          <p:grpSpPr>
            <a:xfrm>
              <a:off x="212230" y="6294736"/>
              <a:ext cx="1947333" cy="461665"/>
              <a:chOff x="212230" y="6294736"/>
              <a:chExt cx="1947333" cy="461665"/>
            </a:xfrm>
          </p:grpSpPr>
          <p:sp>
            <p:nvSpPr>
              <p:cNvPr id="21" name="TextBox 20"/>
              <p:cNvSpPr txBox="1"/>
              <p:nvPr userDrawn="1"/>
            </p:nvSpPr>
            <p:spPr>
              <a:xfrm>
                <a:off x="212230" y="6294736"/>
                <a:ext cx="1947333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200" b="1" dirty="0" err="1">
                    <a:solidFill>
                      <a:schemeClr val="accent3"/>
                    </a:solidFill>
                  </a:rPr>
                  <a:t>ore.catapult.org.uk</a:t>
                </a:r>
                <a:endParaRPr lang="en-US" sz="1200" b="1" dirty="0">
                  <a:solidFill>
                    <a:schemeClr val="accent3"/>
                  </a:solidFill>
                </a:endParaRPr>
              </a:p>
              <a:p>
                <a:r>
                  <a:rPr lang="en-US" sz="1200" b="1" dirty="0">
                    <a:solidFill>
                      <a:schemeClr val="accent3"/>
                    </a:solidFill>
                  </a:rPr>
                  <a:t>     @</a:t>
                </a:r>
                <a:r>
                  <a:rPr lang="en-US" sz="1200" b="1" dirty="0" err="1">
                    <a:solidFill>
                      <a:schemeClr val="accent3"/>
                    </a:solidFill>
                  </a:rPr>
                  <a:t>orecatapult</a:t>
                </a:r>
                <a:endParaRPr lang="en-US" sz="1200" b="1" dirty="0">
                  <a:solidFill>
                    <a:schemeClr val="accent3"/>
                  </a:solidFill>
                </a:endParaRPr>
              </a:p>
            </p:txBody>
          </p:sp>
          <p:pic>
            <p:nvPicPr>
              <p:cNvPr id="22" name="Picture 21"/>
              <p:cNvPicPr>
                <a:picLocks/>
              </p:cNvPicPr>
              <p:nvPr userDrawn="1"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299147" y="6563107"/>
                <a:ext cx="151200" cy="126000"/>
              </a:xfrm>
              <a:prstGeom prst="rect">
                <a:avLst/>
              </a:prstGeom>
            </p:spPr>
          </p:pic>
        </p:grpSp>
        <p:sp>
          <p:nvSpPr>
            <p:cNvPr id="19" name="Rectangle 18"/>
            <p:cNvSpPr/>
            <p:nvPr userDrawn="1"/>
          </p:nvSpPr>
          <p:spPr>
            <a:xfrm>
              <a:off x="0" y="6196014"/>
              <a:ext cx="2135560" cy="659109"/>
            </a:xfrm>
            <a:prstGeom prst="rect">
              <a:avLst/>
            </a:prstGeom>
            <a:noFill/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</p:cSld>
  <p:clrMapOvr>
    <a:masterClrMapping/>
  </p:clrMapOvr>
  <p:extLst mod="1">
    <p:ext uri="{DCECCB84-F9BA-43D5-87BE-67443E8EF086}">
      <p15:sldGuideLst xmlns:p15="http://schemas.microsoft.com/office/powerpoint/2012/main" xmlns="">
        <p15:guide id="1" orient="horz" pos="164" userDrawn="1">
          <p15:clr>
            <a:srgbClr val="FBAE40"/>
          </p15:clr>
        </p15:guide>
        <p15:guide id="2" pos="211" userDrawn="1">
          <p15:clr>
            <a:srgbClr val="FBAE40"/>
          </p15:clr>
        </p15:guide>
        <p15:guide id="3" pos="7469" userDrawn="1">
          <p15:clr>
            <a:srgbClr val="FBAE40"/>
          </p15:clr>
        </p15:guide>
        <p15:guide id="4" orient="horz" pos="3903" userDrawn="1">
          <p15:clr>
            <a:srgbClr val="FBAE40"/>
          </p15:clr>
        </p15:guide>
        <p15:guide id="5" orient="horz" pos="845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 Image only - no caption 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 descr="UPDATED-Catapult Logo Blue CMYK.eps"/>
          <p:cNvPicPr>
            <a:picLocks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40450" y="6345536"/>
            <a:ext cx="1213200" cy="385465"/>
          </a:xfrm>
          <a:prstGeom prst="rect">
            <a:avLst/>
          </a:prstGeom>
        </p:spPr>
      </p:pic>
      <p:sp>
        <p:nvSpPr>
          <p:cNvPr id="11" name="Picture Placeholder 10"/>
          <p:cNvSpPr>
            <a:spLocks noGrp="1"/>
          </p:cNvSpPr>
          <p:nvPr>
            <p:ph type="pic" sz="quarter" idx="10"/>
          </p:nvPr>
        </p:nvSpPr>
        <p:spPr>
          <a:xfrm>
            <a:off x="334434" y="1341437"/>
            <a:ext cx="11523133" cy="4854576"/>
          </a:xfrm>
        </p:spPr>
        <p:txBody>
          <a:bodyPr anchor="ctr"/>
          <a:lstStyle>
            <a:lvl1pPr algn="ctr"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cxnSp>
        <p:nvCxnSpPr>
          <p:cNvPr id="4" name="Straight Connector 3"/>
          <p:cNvCxnSpPr/>
          <p:nvPr userDrawn="1"/>
        </p:nvCxnSpPr>
        <p:spPr>
          <a:xfrm>
            <a:off x="334432" y="1159430"/>
            <a:ext cx="11535835" cy="0"/>
          </a:xfrm>
          <a:prstGeom prst="line">
            <a:avLst/>
          </a:prstGeom>
          <a:ln w="38100" cap="flat">
            <a:solidFill>
              <a:schemeClr val="accent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Title 16"/>
          <p:cNvSpPr>
            <a:spLocks noGrp="1"/>
          </p:cNvSpPr>
          <p:nvPr>
            <p:ph type="title" hasCustomPrompt="1"/>
          </p:nvPr>
        </p:nvSpPr>
        <p:spPr>
          <a:xfrm>
            <a:off x="334433" y="274638"/>
            <a:ext cx="11523135" cy="884792"/>
          </a:xfrm>
        </p:spPr>
        <p:txBody>
          <a:bodyPr lIns="0" tIns="36000" rIns="180000" bIns="72000" anchor="b" anchorCtr="0">
            <a:noAutofit/>
          </a:bodyPr>
          <a:lstStyle>
            <a:lvl1pPr>
              <a:defRPr sz="2500" b="1" i="0" spc="0" baseline="0">
                <a:solidFill>
                  <a:schemeClr val="accent3"/>
                </a:solidFill>
                <a:latin typeface="+mj-lt"/>
                <a:cs typeface="Franklin Gothic Medium"/>
              </a:defRPr>
            </a:lvl1pPr>
          </a:lstStyle>
          <a:p>
            <a:r>
              <a:rPr lang="en-GB" dirty="0"/>
              <a:t>Page title here</a:t>
            </a:r>
            <a:br>
              <a:rPr lang="en-GB" dirty="0"/>
            </a:br>
            <a:r>
              <a:rPr lang="en-GB" dirty="0"/>
              <a:t>Page title here   </a:t>
            </a:r>
            <a:endParaRPr lang="en-US" dirty="0"/>
          </a:p>
        </p:txBody>
      </p:sp>
      <p:grpSp>
        <p:nvGrpSpPr>
          <p:cNvPr id="9" name="Group 8"/>
          <p:cNvGrpSpPr/>
          <p:nvPr userDrawn="1"/>
        </p:nvGrpSpPr>
        <p:grpSpPr>
          <a:xfrm>
            <a:off x="0" y="6196014"/>
            <a:ext cx="2159563" cy="659109"/>
            <a:chOff x="0" y="6196014"/>
            <a:chExt cx="2159563" cy="659109"/>
          </a:xfrm>
        </p:grpSpPr>
        <p:grpSp>
          <p:nvGrpSpPr>
            <p:cNvPr id="10" name="Group 9"/>
            <p:cNvGrpSpPr/>
            <p:nvPr userDrawn="1"/>
          </p:nvGrpSpPr>
          <p:grpSpPr>
            <a:xfrm>
              <a:off x="212230" y="6294736"/>
              <a:ext cx="1947333" cy="461665"/>
              <a:chOff x="212230" y="6294736"/>
              <a:chExt cx="1947333" cy="461665"/>
            </a:xfrm>
          </p:grpSpPr>
          <p:sp>
            <p:nvSpPr>
              <p:cNvPr id="13" name="TextBox 12"/>
              <p:cNvSpPr txBox="1"/>
              <p:nvPr userDrawn="1"/>
            </p:nvSpPr>
            <p:spPr>
              <a:xfrm>
                <a:off x="212230" y="6294736"/>
                <a:ext cx="1947333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200" b="1" dirty="0" err="1">
                    <a:solidFill>
                      <a:schemeClr val="accent3"/>
                    </a:solidFill>
                  </a:rPr>
                  <a:t>ore.catapult.org.uk</a:t>
                </a:r>
                <a:endParaRPr lang="en-US" sz="1200" b="1" dirty="0">
                  <a:solidFill>
                    <a:schemeClr val="accent3"/>
                  </a:solidFill>
                </a:endParaRPr>
              </a:p>
              <a:p>
                <a:r>
                  <a:rPr lang="en-US" sz="1200" b="1" dirty="0">
                    <a:solidFill>
                      <a:schemeClr val="accent3"/>
                    </a:solidFill>
                  </a:rPr>
                  <a:t>     @</a:t>
                </a:r>
                <a:r>
                  <a:rPr lang="en-US" sz="1200" b="1" dirty="0" err="1">
                    <a:solidFill>
                      <a:schemeClr val="accent3"/>
                    </a:solidFill>
                  </a:rPr>
                  <a:t>orecatapult</a:t>
                </a:r>
                <a:endParaRPr lang="en-US" sz="1200" b="1" dirty="0">
                  <a:solidFill>
                    <a:schemeClr val="accent3"/>
                  </a:solidFill>
                </a:endParaRPr>
              </a:p>
            </p:txBody>
          </p:sp>
          <p:pic>
            <p:nvPicPr>
              <p:cNvPr id="14" name="Picture 13"/>
              <p:cNvPicPr>
                <a:picLocks/>
              </p:cNvPicPr>
              <p:nvPr userDrawn="1"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299147" y="6563107"/>
                <a:ext cx="151200" cy="126000"/>
              </a:xfrm>
              <a:prstGeom prst="rect">
                <a:avLst/>
              </a:prstGeom>
            </p:spPr>
          </p:pic>
        </p:grpSp>
        <p:sp>
          <p:nvSpPr>
            <p:cNvPr id="12" name="Rectangle 11"/>
            <p:cNvSpPr/>
            <p:nvPr userDrawn="1"/>
          </p:nvSpPr>
          <p:spPr>
            <a:xfrm>
              <a:off x="0" y="6196014"/>
              <a:ext cx="2135560" cy="659109"/>
            </a:xfrm>
            <a:prstGeom prst="rect">
              <a:avLst/>
            </a:prstGeom>
            <a:noFill/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</p:cSld>
  <p:clrMapOvr>
    <a:masterClrMapping/>
  </p:clrMapOvr>
  <p:extLst mod="1">
    <p:ext uri="{DCECCB84-F9BA-43D5-87BE-67443E8EF086}">
      <p15:sldGuideLst xmlns:p15="http://schemas.microsoft.com/office/powerpoint/2012/main" xmlns="">
        <p15:guide id="1" orient="horz" pos="164" userDrawn="1">
          <p15:clr>
            <a:srgbClr val="FBAE40"/>
          </p15:clr>
        </p15:guide>
        <p15:guide id="2" pos="211" userDrawn="1">
          <p15:clr>
            <a:srgbClr val="FBAE40"/>
          </p15:clr>
        </p15:guide>
        <p15:guide id="3" pos="7469" userDrawn="1">
          <p15:clr>
            <a:srgbClr val="FBAE40"/>
          </p15:clr>
        </p15:guide>
        <p15:guide id="4" orient="horz" pos="3903" userDrawn="1">
          <p15:clr>
            <a:srgbClr val="FBAE40"/>
          </p15:clr>
        </p15:guide>
        <p15:guide id="5" orient="horz" pos="845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 Image only + captio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 descr="UPDATED-Catapult Logo Blue CMYK.eps"/>
          <p:cNvPicPr>
            <a:picLocks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34614" y="6345536"/>
            <a:ext cx="1213200" cy="385465"/>
          </a:xfrm>
          <a:prstGeom prst="rect">
            <a:avLst/>
          </a:prstGeom>
        </p:spPr>
      </p:pic>
      <p:sp>
        <p:nvSpPr>
          <p:cNvPr id="11" name="Picture Placeholder 10"/>
          <p:cNvSpPr>
            <a:spLocks noGrp="1"/>
          </p:cNvSpPr>
          <p:nvPr>
            <p:ph type="pic" sz="quarter" idx="10"/>
          </p:nvPr>
        </p:nvSpPr>
        <p:spPr>
          <a:xfrm>
            <a:off x="334434" y="1341438"/>
            <a:ext cx="11523133" cy="4031779"/>
          </a:xfrm>
        </p:spPr>
        <p:txBody>
          <a:bodyPr anchor="ctr"/>
          <a:lstStyle>
            <a:lvl1pPr algn="ctr"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cxnSp>
        <p:nvCxnSpPr>
          <p:cNvPr id="4" name="Straight Connector 3"/>
          <p:cNvCxnSpPr/>
          <p:nvPr userDrawn="1"/>
        </p:nvCxnSpPr>
        <p:spPr>
          <a:xfrm>
            <a:off x="334432" y="1159430"/>
            <a:ext cx="11535835" cy="0"/>
          </a:xfrm>
          <a:prstGeom prst="line">
            <a:avLst/>
          </a:prstGeom>
          <a:ln w="38100" cap="flat">
            <a:solidFill>
              <a:schemeClr val="accent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Rectangle 7"/>
          <p:cNvSpPr/>
          <p:nvPr userDrawn="1"/>
        </p:nvSpPr>
        <p:spPr>
          <a:xfrm>
            <a:off x="4367809" y="5445225"/>
            <a:ext cx="7489759" cy="750789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9" name="Rectangle 8"/>
          <p:cNvSpPr/>
          <p:nvPr userDrawn="1"/>
        </p:nvSpPr>
        <p:spPr>
          <a:xfrm>
            <a:off x="334434" y="5445226"/>
            <a:ext cx="3937364" cy="360039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 hasCustomPrompt="1"/>
          </p:nvPr>
        </p:nvSpPr>
        <p:spPr>
          <a:xfrm>
            <a:off x="4368801" y="5445125"/>
            <a:ext cx="7488767" cy="750888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1800" b="1">
                <a:solidFill>
                  <a:schemeClr val="bg1"/>
                </a:solidFill>
              </a:defRPr>
            </a:lvl1pPr>
            <a:lvl2pPr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Type image caption here</a:t>
            </a:r>
          </a:p>
        </p:txBody>
      </p:sp>
      <p:sp>
        <p:nvSpPr>
          <p:cNvPr id="12" name="Title 16"/>
          <p:cNvSpPr>
            <a:spLocks noGrp="1"/>
          </p:cNvSpPr>
          <p:nvPr>
            <p:ph type="title" hasCustomPrompt="1"/>
          </p:nvPr>
        </p:nvSpPr>
        <p:spPr>
          <a:xfrm>
            <a:off x="334433" y="274638"/>
            <a:ext cx="11523135" cy="884792"/>
          </a:xfrm>
        </p:spPr>
        <p:txBody>
          <a:bodyPr lIns="0" tIns="36000" rIns="180000" bIns="72000" anchor="b" anchorCtr="0">
            <a:noAutofit/>
          </a:bodyPr>
          <a:lstStyle>
            <a:lvl1pPr>
              <a:defRPr sz="2500" b="1" i="0" spc="0" baseline="0">
                <a:solidFill>
                  <a:schemeClr val="accent3"/>
                </a:solidFill>
                <a:latin typeface="+mj-lt"/>
                <a:cs typeface="Franklin Gothic Medium"/>
              </a:defRPr>
            </a:lvl1pPr>
          </a:lstStyle>
          <a:p>
            <a:r>
              <a:rPr lang="en-GB" dirty="0"/>
              <a:t>Page title here</a:t>
            </a:r>
            <a:br>
              <a:rPr lang="en-GB" dirty="0"/>
            </a:br>
            <a:r>
              <a:rPr lang="en-GB" dirty="0"/>
              <a:t>Page title here  </a:t>
            </a:r>
            <a:endParaRPr lang="en-US" dirty="0"/>
          </a:p>
        </p:txBody>
      </p:sp>
      <p:grpSp>
        <p:nvGrpSpPr>
          <p:cNvPr id="13" name="Group 12"/>
          <p:cNvGrpSpPr/>
          <p:nvPr userDrawn="1"/>
        </p:nvGrpSpPr>
        <p:grpSpPr>
          <a:xfrm>
            <a:off x="0" y="6196014"/>
            <a:ext cx="2159563" cy="659109"/>
            <a:chOff x="0" y="6196014"/>
            <a:chExt cx="2159563" cy="659109"/>
          </a:xfrm>
        </p:grpSpPr>
        <p:grpSp>
          <p:nvGrpSpPr>
            <p:cNvPr id="14" name="Group 13"/>
            <p:cNvGrpSpPr/>
            <p:nvPr userDrawn="1"/>
          </p:nvGrpSpPr>
          <p:grpSpPr>
            <a:xfrm>
              <a:off x="212230" y="6294736"/>
              <a:ext cx="1947333" cy="461665"/>
              <a:chOff x="212230" y="6294736"/>
              <a:chExt cx="1947333" cy="461665"/>
            </a:xfrm>
          </p:grpSpPr>
          <p:sp>
            <p:nvSpPr>
              <p:cNvPr id="18" name="TextBox 17"/>
              <p:cNvSpPr txBox="1"/>
              <p:nvPr userDrawn="1"/>
            </p:nvSpPr>
            <p:spPr>
              <a:xfrm>
                <a:off x="212230" y="6294736"/>
                <a:ext cx="1947333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200" b="1" dirty="0" err="1">
                    <a:solidFill>
                      <a:schemeClr val="accent3"/>
                    </a:solidFill>
                  </a:rPr>
                  <a:t>ore.catapult.org.uk</a:t>
                </a:r>
                <a:endParaRPr lang="en-US" sz="1200" b="1" dirty="0">
                  <a:solidFill>
                    <a:schemeClr val="accent3"/>
                  </a:solidFill>
                </a:endParaRPr>
              </a:p>
              <a:p>
                <a:r>
                  <a:rPr lang="en-US" sz="1200" b="1" dirty="0">
                    <a:solidFill>
                      <a:schemeClr val="accent3"/>
                    </a:solidFill>
                  </a:rPr>
                  <a:t>     @</a:t>
                </a:r>
                <a:r>
                  <a:rPr lang="en-US" sz="1200" b="1" dirty="0" err="1">
                    <a:solidFill>
                      <a:schemeClr val="accent3"/>
                    </a:solidFill>
                  </a:rPr>
                  <a:t>orecatapult</a:t>
                </a:r>
                <a:endParaRPr lang="en-US" sz="1200" b="1" dirty="0">
                  <a:solidFill>
                    <a:schemeClr val="accent3"/>
                  </a:solidFill>
                </a:endParaRPr>
              </a:p>
            </p:txBody>
          </p:sp>
          <p:pic>
            <p:nvPicPr>
              <p:cNvPr id="19" name="Picture 18"/>
              <p:cNvPicPr>
                <a:picLocks/>
              </p:cNvPicPr>
              <p:nvPr userDrawn="1"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299147" y="6563107"/>
                <a:ext cx="151200" cy="126000"/>
              </a:xfrm>
              <a:prstGeom prst="rect">
                <a:avLst/>
              </a:prstGeom>
            </p:spPr>
          </p:pic>
        </p:grpSp>
        <p:sp>
          <p:nvSpPr>
            <p:cNvPr id="17" name="Rectangle 16"/>
            <p:cNvSpPr/>
            <p:nvPr userDrawn="1"/>
          </p:nvSpPr>
          <p:spPr>
            <a:xfrm>
              <a:off x="0" y="6196014"/>
              <a:ext cx="2135560" cy="659109"/>
            </a:xfrm>
            <a:prstGeom prst="rect">
              <a:avLst/>
            </a:prstGeom>
            <a:noFill/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</p:cSld>
  <p:clrMapOvr>
    <a:masterClrMapping/>
  </p:clrMapOvr>
  <p:extLst mod="1">
    <p:ext uri="{DCECCB84-F9BA-43D5-87BE-67443E8EF086}">
      <p15:sldGuideLst xmlns:p15="http://schemas.microsoft.com/office/powerpoint/2012/main" xmlns="">
        <p15:guide id="1" orient="horz" pos="164" userDrawn="1">
          <p15:clr>
            <a:srgbClr val="FBAE40"/>
          </p15:clr>
        </p15:guide>
        <p15:guide id="2" pos="211" userDrawn="1">
          <p15:clr>
            <a:srgbClr val="FBAE40"/>
          </p15:clr>
        </p15:guide>
        <p15:guide id="3" pos="7469" userDrawn="1">
          <p15:clr>
            <a:srgbClr val="FBAE40"/>
          </p15:clr>
        </p15:guide>
        <p15:guide id="4" orient="horz" pos="3903" userDrawn="1">
          <p15:clr>
            <a:srgbClr val="FBAE40"/>
          </p15:clr>
        </p15:guide>
        <p15:guide id="5" orient="horz" pos="845" userDrawn="1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ext + square image 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 descr="UPDATED-Catapult Logo Blue CMYK.eps"/>
          <p:cNvPicPr>
            <a:picLocks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43838" y="6345536"/>
            <a:ext cx="1213200" cy="385465"/>
          </a:xfrm>
          <a:prstGeom prst="rect">
            <a:avLst/>
          </a:prstGeom>
        </p:spPr>
      </p:pic>
      <p:cxnSp>
        <p:nvCxnSpPr>
          <p:cNvPr id="4" name="Straight Connector 3"/>
          <p:cNvCxnSpPr/>
          <p:nvPr userDrawn="1"/>
        </p:nvCxnSpPr>
        <p:spPr>
          <a:xfrm>
            <a:off x="334432" y="1159430"/>
            <a:ext cx="11535835" cy="0"/>
          </a:xfrm>
          <a:prstGeom prst="line">
            <a:avLst/>
          </a:prstGeom>
          <a:ln w="38100" cap="flat">
            <a:solidFill>
              <a:schemeClr val="accent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Text Placeholder 6"/>
          <p:cNvSpPr>
            <a:spLocks noGrp="1"/>
          </p:cNvSpPr>
          <p:nvPr>
            <p:ph type="body" sz="quarter" idx="11" hasCustomPrompt="1"/>
          </p:nvPr>
        </p:nvSpPr>
        <p:spPr>
          <a:xfrm>
            <a:off x="334434" y="1341439"/>
            <a:ext cx="4897471" cy="4854575"/>
          </a:xfrm>
        </p:spPr>
        <p:txBody>
          <a:bodyPr wrap="square" lIns="0" numCol="1" spcCol="180000">
            <a:noAutofit/>
          </a:bodyPr>
          <a:lstStyle>
            <a:lvl1pPr marL="0" indent="0">
              <a:buFontTx/>
              <a:buNone/>
              <a:defRPr sz="200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3pPr>
            <a:lvl4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4pPr>
            <a:lvl5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</a:lstStyle>
          <a:p>
            <a:pPr lvl="0"/>
            <a:r>
              <a:rPr lang="en-US" dirty="0"/>
              <a:t>Text here </a:t>
            </a:r>
          </a:p>
          <a:p>
            <a:pPr lvl="0"/>
            <a:r>
              <a:rPr lang="en-US" dirty="0"/>
              <a:t>Size: 18pt </a:t>
            </a:r>
          </a:p>
          <a:p>
            <a:pPr lvl="0"/>
            <a:r>
              <a:rPr lang="en-US" dirty="0" err="1"/>
              <a:t>Colour</a:t>
            </a:r>
            <a:r>
              <a:rPr lang="en-US" dirty="0"/>
              <a:t>: 50% black</a:t>
            </a:r>
          </a:p>
          <a:p>
            <a:pPr lvl="0"/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2" hasCustomPrompt="1"/>
          </p:nvPr>
        </p:nvSpPr>
        <p:spPr>
          <a:xfrm>
            <a:off x="5386874" y="1341439"/>
            <a:ext cx="6470693" cy="4854575"/>
          </a:xfrm>
        </p:spPr>
        <p:txBody>
          <a:bodyPr anchor="ctr" anchorCtr="0">
            <a:normAutofit/>
          </a:bodyPr>
          <a:lstStyle>
            <a:lvl1pPr marL="0" indent="0" algn="ctr">
              <a:buFontTx/>
              <a:buNone/>
              <a:defRPr sz="2000" b="1" baseline="0"/>
            </a:lvl1pPr>
          </a:lstStyle>
          <a:p>
            <a:r>
              <a:rPr lang="en-US" dirty="0"/>
              <a:t>INSERT </a:t>
            </a:r>
          </a:p>
          <a:p>
            <a:r>
              <a:rPr lang="en-US" dirty="0"/>
              <a:t>IMAGE</a:t>
            </a:r>
          </a:p>
          <a:p>
            <a:r>
              <a:rPr lang="en-US" dirty="0"/>
              <a:t> </a:t>
            </a:r>
          </a:p>
          <a:p>
            <a:r>
              <a:rPr lang="en-US" dirty="0"/>
              <a:t>Resize image to fit, </a:t>
            </a:r>
          </a:p>
          <a:p>
            <a:r>
              <a:rPr lang="en-US" dirty="0"/>
              <a:t>do not resize box</a:t>
            </a:r>
          </a:p>
        </p:txBody>
      </p:sp>
      <p:sp>
        <p:nvSpPr>
          <p:cNvPr id="9" name="Title 16"/>
          <p:cNvSpPr>
            <a:spLocks noGrp="1"/>
          </p:cNvSpPr>
          <p:nvPr>
            <p:ph type="title" hasCustomPrompt="1"/>
          </p:nvPr>
        </p:nvSpPr>
        <p:spPr>
          <a:xfrm>
            <a:off x="334433" y="274638"/>
            <a:ext cx="11523135" cy="884792"/>
          </a:xfrm>
        </p:spPr>
        <p:txBody>
          <a:bodyPr lIns="0" tIns="36000" rIns="180000" bIns="72000" anchor="b" anchorCtr="0">
            <a:noAutofit/>
          </a:bodyPr>
          <a:lstStyle>
            <a:lvl1pPr>
              <a:defRPr sz="2500" b="1" i="0" spc="0" baseline="0">
                <a:solidFill>
                  <a:schemeClr val="accent3"/>
                </a:solidFill>
                <a:latin typeface="+mj-lt"/>
                <a:cs typeface="Franklin Gothic Medium"/>
              </a:defRPr>
            </a:lvl1pPr>
          </a:lstStyle>
          <a:p>
            <a:r>
              <a:rPr lang="en-GB" dirty="0"/>
              <a:t>Page title here</a:t>
            </a:r>
            <a:br>
              <a:rPr lang="en-GB" dirty="0"/>
            </a:br>
            <a:r>
              <a:rPr lang="en-GB" dirty="0"/>
              <a:t>Page title here  </a:t>
            </a:r>
            <a:endParaRPr lang="en-US" dirty="0"/>
          </a:p>
        </p:txBody>
      </p:sp>
      <p:grpSp>
        <p:nvGrpSpPr>
          <p:cNvPr id="10" name="Group 9"/>
          <p:cNvGrpSpPr/>
          <p:nvPr userDrawn="1"/>
        </p:nvGrpSpPr>
        <p:grpSpPr>
          <a:xfrm>
            <a:off x="0" y="6196014"/>
            <a:ext cx="2159563" cy="659109"/>
            <a:chOff x="0" y="6196014"/>
            <a:chExt cx="2159563" cy="659109"/>
          </a:xfrm>
        </p:grpSpPr>
        <p:grpSp>
          <p:nvGrpSpPr>
            <p:cNvPr id="11" name="Group 10"/>
            <p:cNvGrpSpPr/>
            <p:nvPr userDrawn="1"/>
          </p:nvGrpSpPr>
          <p:grpSpPr>
            <a:xfrm>
              <a:off x="212230" y="6294736"/>
              <a:ext cx="1947333" cy="461665"/>
              <a:chOff x="212230" y="6294736"/>
              <a:chExt cx="1947333" cy="461665"/>
            </a:xfrm>
          </p:grpSpPr>
          <p:sp>
            <p:nvSpPr>
              <p:cNvPr id="13" name="TextBox 12"/>
              <p:cNvSpPr txBox="1"/>
              <p:nvPr userDrawn="1"/>
            </p:nvSpPr>
            <p:spPr>
              <a:xfrm>
                <a:off x="212230" y="6294736"/>
                <a:ext cx="1947333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200" b="1" dirty="0" err="1">
                    <a:solidFill>
                      <a:schemeClr val="accent3"/>
                    </a:solidFill>
                  </a:rPr>
                  <a:t>ore.catapult.org.uk</a:t>
                </a:r>
                <a:endParaRPr lang="en-US" sz="1200" b="1" dirty="0">
                  <a:solidFill>
                    <a:schemeClr val="accent3"/>
                  </a:solidFill>
                </a:endParaRPr>
              </a:p>
              <a:p>
                <a:r>
                  <a:rPr lang="en-US" sz="1200" b="1" dirty="0">
                    <a:solidFill>
                      <a:schemeClr val="accent3"/>
                    </a:solidFill>
                  </a:rPr>
                  <a:t>     @</a:t>
                </a:r>
                <a:r>
                  <a:rPr lang="en-US" sz="1200" b="1" dirty="0" err="1">
                    <a:solidFill>
                      <a:schemeClr val="accent3"/>
                    </a:solidFill>
                  </a:rPr>
                  <a:t>orecatapult</a:t>
                </a:r>
                <a:endParaRPr lang="en-US" sz="1200" b="1" dirty="0">
                  <a:solidFill>
                    <a:schemeClr val="accent3"/>
                  </a:solidFill>
                </a:endParaRPr>
              </a:p>
            </p:txBody>
          </p:sp>
          <p:pic>
            <p:nvPicPr>
              <p:cNvPr id="14" name="Picture 13"/>
              <p:cNvPicPr>
                <a:picLocks/>
              </p:cNvPicPr>
              <p:nvPr userDrawn="1"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299147" y="6563107"/>
                <a:ext cx="151200" cy="126000"/>
              </a:xfrm>
              <a:prstGeom prst="rect">
                <a:avLst/>
              </a:prstGeom>
            </p:spPr>
          </p:pic>
        </p:grpSp>
        <p:sp>
          <p:nvSpPr>
            <p:cNvPr id="12" name="Rectangle 11"/>
            <p:cNvSpPr/>
            <p:nvPr userDrawn="1"/>
          </p:nvSpPr>
          <p:spPr>
            <a:xfrm>
              <a:off x="0" y="6196014"/>
              <a:ext cx="2135560" cy="659109"/>
            </a:xfrm>
            <a:prstGeom prst="rect">
              <a:avLst/>
            </a:prstGeom>
            <a:noFill/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</p:cSld>
  <p:clrMapOvr>
    <a:masterClrMapping/>
  </p:clrMapOvr>
  <p:extLst mod="1">
    <p:ext uri="{DCECCB84-F9BA-43D5-87BE-67443E8EF086}">
      <p15:sldGuideLst xmlns:p15="http://schemas.microsoft.com/office/powerpoint/2012/main" xmlns="">
        <p15:guide id="1" orient="horz" pos="164" userDrawn="1">
          <p15:clr>
            <a:srgbClr val="FBAE40"/>
          </p15:clr>
        </p15:guide>
        <p15:guide id="2" pos="211" userDrawn="1">
          <p15:clr>
            <a:srgbClr val="FBAE40"/>
          </p15:clr>
        </p15:guide>
        <p15:guide id="3" pos="7469" userDrawn="1">
          <p15:clr>
            <a:srgbClr val="FBAE40"/>
          </p15:clr>
        </p15:guide>
        <p15:guide id="4" orient="horz" pos="3903" userDrawn="1">
          <p15:clr>
            <a:srgbClr val="FBAE40"/>
          </p15:clr>
        </p15:guide>
        <p15:guide id="5" orient="horz" pos="845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ext + square image + captio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le 16"/>
          <p:cNvSpPr>
            <a:spLocks noGrp="1"/>
          </p:cNvSpPr>
          <p:nvPr>
            <p:ph type="title" hasCustomPrompt="1"/>
          </p:nvPr>
        </p:nvSpPr>
        <p:spPr>
          <a:xfrm>
            <a:off x="334433" y="274638"/>
            <a:ext cx="11523135" cy="884792"/>
          </a:xfrm>
        </p:spPr>
        <p:txBody>
          <a:bodyPr lIns="0" tIns="36000" rIns="180000" bIns="72000" anchor="b" anchorCtr="0">
            <a:noAutofit/>
          </a:bodyPr>
          <a:lstStyle>
            <a:lvl1pPr>
              <a:defRPr sz="2500" b="1" i="0" spc="0" baseline="0">
                <a:solidFill>
                  <a:schemeClr val="accent3"/>
                </a:solidFill>
                <a:latin typeface="+mj-lt"/>
                <a:cs typeface="Franklin Gothic Medium"/>
              </a:defRPr>
            </a:lvl1pPr>
          </a:lstStyle>
          <a:p>
            <a:r>
              <a:rPr lang="en-GB" dirty="0"/>
              <a:t>Page title here</a:t>
            </a:r>
            <a:br>
              <a:rPr lang="en-GB" dirty="0"/>
            </a:br>
            <a:r>
              <a:rPr lang="en-GB" dirty="0"/>
              <a:t>Page title here  </a:t>
            </a:r>
            <a:endParaRPr lang="en-US" dirty="0"/>
          </a:p>
        </p:txBody>
      </p:sp>
      <p:pic>
        <p:nvPicPr>
          <p:cNvPr id="20" name="Picture 19" descr="UPDATED-Catapult Logo Blue CMYK.eps"/>
          <p:cNvPicPr>
            <a:picLocks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43838" y="6345536"/>
            <a:ext cx="1213200" cy="385465"/>
          </a:xfrm>
          <a:prstGeom prst="rect">
            <a:avLst/>
          </a:prstGeom>
        </p:spPr>
      </p:pic>
      <p:cxnSp>
        <p:nvCxnSpPr>
          <p:cNvPr id="4" name="Straight Connector 3"/>
          <p:cNvCxnSpPr/>
          <p:nvPr userDrawn="1"/>
        </p:nvCxnSpPr>
        <p:spPr>
          <a:xfrm>
            <a:off x="334432" y="1159430"/>
            <a:ext cx="11535835" cy="0"/>
          </a:xfrm>
          <a:prstGeom prst="line">
            <a:avLst/>
          </a:prstGeom>
          <a:ln w="38100" cap="flat">
            <a:solidFill>
              <a:schemeClr val="accent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Text Placeholder 6"/>
          <p:cNvSpPr>
            <a:spLocks noGrp="1"/>
          </p:cNvSpPr>
          <p:nvPr>
            <p:ph type="body" sz="quarter" idx="11" hasCustomPrompt="1"/>
          </p:nvPr>
        </p:nvSpPr>
        <p:spPr>
          <a:xfrm>
            <a:off x="334434" y="1341439"/>
            <a:ext cx="5811329" cy="4854575"/>
          </a:xfrm>
        </p:spPr>
        <p:txBody>
          <a:bodyPr wrap="square" lIns="0" numCol="1" spcCol="180000">
            <a:noAutofit/>
          </a:bodyPr>
          <a:lstStyle>
            <a:lvl1pPr marL="0" indent="0">
              <a:buFontTx/>
              <a:buNone/>
              <a:defRPr sz="200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3pPr>
            <a:lvl4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4pPr>
            <a:lvl5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</a:lstStyle>
          <a:p>
            <a:pPr lvl="0"/>
            <a:r>
              <a:rPr lang="en-US" dirty="0"/>
              <a:t>Text here </a:t>
            </a:r>
          </a:p>
          <a:p>
            <a:pPr lvl="0"/>
            <a:r>
              <a:rPr lang="en-US" dirty="0"/>
              <a:t>Size: 18pt </a:t>
            </a:r>
          </a:p>
          <a:p>
            <a:pPr lvl="0"/>
            <a:r>
              <a:rPr lang="en-US" dirty="0" err="1"/>
              <a:t>Colour</a:t>
            </a:r>
            <a:r>
              <a:rPr lang="en-US" dirty="0"/>
              <a:t>: 50% black</a:t>
            </a:r>
          </a:p>
          <a:p>
            <a:pPr lvl="0"/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2" hasCustomPrompt="1"/>
          </p:nvPr>
        </p:nvSpPr>
        <p:spPr>
          <a:xfrm>
            <a:off x="6303965" y="1341437"/>
            <a:ext cx="5553600" cy="4165200"/>
          </a:xfrm>
        </p:spPr>
        <p:txBody>
          <a:bodyPr anchor="ctr" anchorCtr="0">
            <a:normAutofit/>
          </a:bodyPr>
          <a:lstStyle>
            <a:lvl1pPr marL="0" indent="0" algn="ctr">
              <a:buFontTx/>
              <a:buNone/>
              <a:defRPr sz="2000" b="1" baseline="0"/>
            </a:lvl1pPr>
          </a:lstStyle>
          <a:p>
            <a:r>
              <a:rPr lang="en-US" dirty="0"/>
              <a:t>INSERT </a:t>
            </a:r>
          </a:p>
          <a:p>
            <a:r>
              <a:rPr lang="en-US" dirty="0"/>
              <a:t>IMAGE</a:t>
            </a:r>
          </a:p>
          <a:p>
            <a:r>
              <a:rPr lang="en-US" dirty="0"/>
              <a:t> </a:t>
            </a:r>
          </a:p>
          <a:p>
            <a:r>
              <a:rPr lang="en-US" dirty="0"/>
              <a:t>Resize image to fit, </a:t>
            </a:r>
          </a:p>
          <a:p>
            <a:r>
              <a:rPr lang="en-US" dirty="0"/>
              <a:t>do not resize box</a:t>
            </a:r>
          </a:p>
        </p:txBody>
      </p:sp>
      <p:sp>
        <p:nvSpPr>
          <p:cNvPr id="9" name="Rectangle 8"/>
          <p:cNvSpPr/>
          <p:nvPr userDrawn="1"/>
        </p:nvSpPr>
        <p:spPr>
          <a:xfrm>
            <a:off x="6307494" y="5604970"/>
            <a:ext cx="5560965" cy="592666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>
              <a:solidFill>
                <a:schemeClr val="accent1"/>
              </a:solidFill>
            </a:endParaRPr>
          </a:p>
        </p:txBody>
      </p:sp>
      <p:sp>
        <p:nvSpPr>
          <p:cNvPr id="10" name="Text Placeholder 2"/>
          <p:cNvSpPr>
            <a:spLocks noGrp="1"/>
          </p:cNvSpPr>
          <p:nvPr>
            <p:ph type="body" sz="quarter" idx="13" hasCustomPrompt="1"/>
          </p:nvPr>
        </p:nvSpPr>
        <p:spPr>
          <a:xfrm>
            <a:off x="6307495" y="5604969"/>
            <a:ext cx="5550071" cy="591044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1600" b="0" baseline="0">
                <a:solidFill>
                  <a:schemeClr val="bg1"/>
                </a:solidFill>
              </a:defRPr>
            </a:lvl1pPr>
            <a:lvl2pPr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Type image caption here</a:t>
            </a:r>
          </a:p>
        </p:txBody>
      </p:sp>
      <p:grpSp>
        <p:nvGrpSpPr>
          <p:cNvPr id="11" name="Group 10"/>
          <p:cNvGrpSpPr/>
          <p:nvPr userDrawn="1"/>
        </p:nvGrpSpPr>
        <p:grpSpPr>
          <a:xfrm>
            <a:off x="0" y="6196014"/>
            <a:ext cx="2159563" cy="659109"/>
            <a:chOff x="0" y="6196014"/>
            <a:chExt cx="2159563" cy="659109"/>
          </a:xfrm>
        </p:grpSpPr>
        <p:grpSp>
          <p:nvGrpSpPr>
            <p:cNvPr id="12" name="Group 11"/>
            <p:cNvGrpSpPr/>
            <p:nvPr userDrawn="1"/>
          </p:nvGrpSpPr>
          <p:grpSpPr>
            <a:xfrm>
              <a:off x="212230" y="6294736"/>
              <a:ext cx="1947333" cy="461665"/>
              <a:chOff x="212230" y="6294736"/>
              <a:chExt cx="1947333" cy="461665"/>
            </a:xfrm>
          </p:grpSpPr>
          <p:sp>
            <p:nvSpPr>
              <p:cNvPr id="14" name="TextBox 13"/>
              <p:cNvSpPr txBox="1"/>
              <p:nvPr userDrawn="1"/>
            </p:nvSpPr>
            <p:spPr>
              <a:xfrm>
                <a:off x="212230" y="6294736"/>
                <a:ext cx="1947333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200" b="1" dirty="0" err="1">
                    <a:solidFill>
                      <a:schemeClr val="accent3"/>
                    </a:solidFill>
                  </a:rPr>
                  <a:t>ore.catapult.org.uk</a:t>
                </a:r>
                <a:endParaRPr lang="en-US" sz="1200" b="1" dirty="0">
                  <a:solidFill>
                    <a:schemeClr val="accent3"/>
                  </a:solidFill>
                </a:endParaRPr>
              </a:p>
              <a:p>
                <a:r>
                  <a:rPr lang="en-US" sz="1200" b="1" dirty="0">
                    <a:solidFill>
                      <a:schemeClr val="accent3"/>
                    </a:solidFill>
                  </a:rPr>
                  <a:t>     @</a:t>
                </a:r>
                <a:r>
                  <a:rPr lang="en-US" sz="1200" b="1" dirty="0" err="1">
                    <a:solidFill>
                      <a:schemeClr val="accent3"/>
                    </a:solidFill>
                  </a:rPr>
                  <a:t>orecatapult</a:t>
                </a:r>
                <a:endParaRPr lang="en-US" sz="1200" b="1" dirty="0">
                  <a:solidFill>
                    <a:schemeClr val="accent3"/>
                  </a:solidFill>
                </a:endParaRPr>
              </a:p>
            </p:txBody>
          </p:sp>
          <p:pic>
            <p:nvPicPr>
              <p:cNvPr id="18" name="Picture 17"/>
              <p:cNvPicPr>
                <a:picLocks/>
              </p:cNvPicPr>
              <p:nvPr userDrawn="1"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299147" y="6563107"/>
                <a:ext cx="151200" cy="126000"/>
              </a:xfrm>
              <a:prstGeom prst="rect">
                <a:avLst/>
              </a:prstGeom>
            </p:spPr>
          </p:pic>
        </p:grpSp>
        <p:sp>
          <p:nvSpPr>
            <p:cNvPr id="13" name="Rectangle 12"/>
            <p:cNvSpPr/>
            <p:nvPr userDrawn="1"/>
          </p:nvSpPr>
          <p:spPr>
            <a:xfrm>
              <a:off x="0" y="6196014"/>
              <a:ext cx="2135560" cy="659109"/>
            </a:xfrm>
            <a:prstGeom prst="rect">
              <a:avLst/>
            </a:prstGeom>
            <a:noFill/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</p:cSld>
  <p:clrMapOvr>
    <a:masterClrMapping/>
  </p:clrMapOvr>
  <p:extLst mod="1">
    <p:ext uri="{DCECCB84-F9BA-43D5-87BE-67443E8EF086}">
      <p15:sldGuideLst xmlns:p15="http://schemas.microsoft.com/office/powerpoint/2012/main" xmlns="">
        <p15:guide id="1" orient="horz" pos="164" userDrawn="1">
          <p15:clr>
            <a:srgbClr val="FBAE40"/>
          </p15:clr>
        </p15:guide>
        <p15:guide id="2" pos="211" userDrawn="1">
          <p15:clr>
            <a:srgbClr val="FBAE40"/>
          </p15:clr>
        </p15:guide>
        <p15:guide id="3" pos="7469" userDrawn="1">
          <p15:clr>
            <a:srgbClr val="FBAE40"/>
          </p15:clr>
        </p15:guide>
        <p15:guide id="4" orient="horz" pos="3903" userDrawn="1">
          <p15:clr>
            <a:srgbClr val="FBAE40"/>
          </p15:clr>
        </p15:guide>
        <p15:guide id="5" orient="horz" pos="845" userDrawn="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ext + portrait image 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 descr="UPDATED-Catapult Logo Blue CMYK.eps"/>
          <p:cNvPicPr>
            <a:picLocks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44367" y="6345536"/>
            <a:ext cx="1213200" cy="385465"/>
          </a:xfrm>
          <a:prstGeom prst="rect">
            <a:avLst/>
          </a:prstGeom>
        </p:spPr>
      </p:pic>
      <p:cxnSp>
        <p:nvCxnSpPr>
          <p:cNvPr id="4" name="Straight Connector 3"/>
          <p:cNvCxnSpPr/>
          <p:nvPr userDrawn="1"/>
        </p:nvCxnSpPr>
        <p:spPr>
          <a:xfrm>
            <a:off x="334432" y="1159430"/>
            <a:ext cx="11535835" cy="0"/>
          </a:xfrm>
          <a:prstGeom prst="line">
            <a:avLst/>
          </a:prstGeom>
          <a:ln w="38100" cap="flat">
            <a:solidFill>
              <a:schemeClr val="accent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Text Placeholder 6"/>
          <p:cNvSpPr>
            <a:spLocks noGrp="1"/>
          </p:cNvSpPr>
          <p:nvPr>
            <p:ph type="body" sz="quarter" idx="11" hasCustomPrompt="1"/>
          </p:nvPr>
        </p:nvSpPr>
        <p:spPr>
          <a:xfrm>
            <a:off x="334434" y="1341439"/>
            <a:ext cx="7297737" cy="4854575"/>
          </a:xfrm>
        </p:spPr>
        <p:txBody>
          <a:bodyPr wrap="square" lIns="0" numCol="1" spcCol="180000">
            <a:noAutofit/>
          </a:bodyPr>
          <a:lstStyle>
            <a:lvl1pPr marL="0" indent="0">
              <a:buFontTx/>
              <a:buNone/>
              <a:defRPr sz="200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3pPr>
            <a:lvl4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4pPr>
            <a:lvl5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</a:lstStyle>
          <a:p>
            <a:pPr lvl="0"/>
            <a:r>
              <a:rPr lang="en-US" dirty="0"/>
              <a:t>Text here </a:t>
            </a:r>
          </a:p>
          <a:p>
            <a:pPr lvl="0"/>
            <a:r>
              <a:rPr lang="en-US" dirty="0"/>
              <a:t>Size: 18pt </a:t>
            </a:r>
          </a:p>
          <a:p>
            <a:pPr lvl="0"/>
            <a:r>
              <a:rPr lang="en-US" dirty="0" err="1"/>
              <a:t>Colour</a:t>
            </a:r>
            <a:r>
              <a:rPr lang="en-US" dirty="0"/>
              <a:t>: 50% black</a:t>
            </a:r>
          </a:p>
          <a:p>
            <a:pPr lvl="0"/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2" hasCustomPrompt="1"/>
          </p:nvPr>
        </p:nvSpPr>
        <p:spPr>
          <a:xfrm>
            <a:off x="7789334" y="1341439"/>
            <a:ext cx="4068233" cy="4854575"/>
          </a:xfrm>
        </p:spPr>
        <p:txBody>
          <a:bodyPr anchor="ctr" anchorCtr="0">
            <a:normAutofit/>
          </a:bodyPr>
          <a:lstStyle>
            <a:lvl1pPr marL="0" indent="0" algn="ctr">
              <a:buFontTx/>
              <a:buNone/>
              <a:defRPr sz="2000" b="1" baseline="0"/>
            </a:lvl1pPr>
          </a:lstStyle>
          <a:p>
            <a:r>
              <a:rPr lang="en-US" dirty="0"/>
              <a:t>INSERT </a:t>
            </a:r>
          </a:p>
          <a:p>
            <a:r>
              <a:rPr lang="en-US" dirty="0"/>
              <a:t>PORTRAIT </a:t>
            </a:r>
          </a:p>
          <a:p>
            <a:r>
              <a:rPr lang="en-US" dirty="0"/>
              <a:t>IMAGE</a:t>
            </a:r>
          </a:p>
          <a:p>
            <a:r>
              <a:rPr lang="en-US" dirty="0"/>
              <a:t> </a:t>
            </a:r>
          </a:p>
          <a:p>
            <a:r>
              <a:rPr lang="en-US" dirty="0"/>
              <a:t>Resize image to fit, </a:t>
            </a:r>
          </a:p>
          <a:p>
            <a:r>
              <a:rPr lang="en-US" dirty="0"/>
              <a:t>do not resize box</a:t>
            </a:r>
          </a:p>
        </p:txBody>
      </p:sp>
      <p:sp>
        <p:nvSpPr>
          <p:cNvPr id="9" name="Title 16"/>
          <p:cNvSpPr>
            <a:spLocks noGrp="1"/>
          </p:cNvSpPr>
          <p:nvPr>
            <p:ph type="title" hasCustomPrompt="1"/>
          </p:nvPr>
        </p:nvSpPr>
        <p:spPr>
          <a:xfrm>
            <a:off x="334433" y="274638"/>
            <a:ext cx="11523135" cy="884792"/>
          </a:xfrm>
        </p:spPr>
        <p:txBody>
          <a:bodyPr lIns="0" tIns="36000" rIns="180000" bIns="72000" anchor="b" anchorCtr="0">
            <a:noAutofit/>
          </a:bodyPr>
          <a:lstStyle>
            <a:lvl1pPr>
              <a:defRPr sz="2500" b="1" i="0" spc="0" baseline="0">
                <a:solidFill>
                  <a:schemeClr val="accent3"/>
                </a:solidFill>
                <a:latin typeface="+mj-lt"/>
                <a:cs typeface="Franklin Gothic Medium"/>
              </a:defRPr>
            </a:lvl1pPr>
          </a:lstStyle>
          <a:p>
            <a:r>
              <a:rPr lang="en-GB" dirty="0"/>
              <a:t>Page title here</a:t>
            </a:r>
            <a:br>
              <a:rPr lang="en-GB" dirty="0"/>
            </a:br>
            <a:r>
              <a:rPr lang="en-GB" dirty="0"/>
              <a:t>Page title here  </a:t>
            </a:r>
            <a:endParaRPr lang="en-US" dirty="0"/>
          </a:p>
        </p:txBody>
      </p:sp>
      <p:grpSp>
        <p:nvGrpSpPr>
          <p:cNvPr id="10" name="Group 9"/>
          <p:cNvGrpSpPr/>
          <p:nvPr userDrawn="1"/>
        </p:nvGrpSpPr>
        <p:grpSpPr>
          <a:xfrm>
            <a:off x="0" y="6196014"/>
            <a:ext cx="2159563" cy="659109"/>
            <a:chOff x="0" y="6196014"/>
            <a:chExt cx="2159563" cy="659109"/>
          </a:xfrm>
        </p:grpSpPr>
        <p:grpSp>
          <p:nvGrpSpPr>
            <p:cNvPr id="11" name="Group 10"/>
            <p:cNvGrpSpPr/>
            <p:nvPr userDrawn="1"/>
          </p:nvGrpSpPr>
          <p:grpSpPr>
            <a:xfrm>
              <a:off x="212230" y="6294736"/>
              <a:ext cx="1947333" cy="461665"/>
              <a:chOff x="212230" y="6294736"/>
              <a:chExt cx="1947333" cy="461665"/>
            </a:xfrm>
          </p:grpSpPr>
          <p:sp>
            <p:nvSpPr>
              <p:cNvPr id="13" name="TextBox 12"/>
              <p:cNvSpPr txBox="1"/>
              <p:nvPr userDrawn="1"/>
            </p:nvSpPr>
            <p:spPr>
              <a:xfrm>
                <a:off x="212230" y="6294736"/>
                <a:ext cx="1947333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200" b="1" dirty="0" err="1">
                    <a:solidFill>
                      <a:schemeClr val="accent3"/>
                    </a:solidFill>
                  </a:rPr>
                  <a:t>ore.catapult.org.uk</a:t>
                </a:r>
                <a:endParaRPr lang="en-US" sz="1200" b="1" dirty="0">
                  <a:solidFill>
                    <a:schemeClr val="accent3"/>
                  </a:solidFill>
                </a:endParaRPr>
              </a:p>
              <a:p>
                <a:r>
                  <a:rPr lang="en-US" sz="1200" b="1" dirty="0">
                    <a:solidFill>
                      <a:schemeClr val="accent3"/>
                    </a:solidFill>
                  </a:rPr>
                  <a:t>     @</a:t>
                </a:r>
                <a:r>
                  <a:rPr lang="en-US" sz="1200" b="1" dirty="0" err="1">
                    <a:solidFill>
                      <a:schemeClr val="accent3"/>
                    </a:solidFill>
                  </a:rPr>
                  <a:t>orecatapult</a:t>
                </a:r>
                <a:endParaRPr lang="en-US" sz="1200" b="1" dirty="0">
                  <a:solidFill>
                    <a:schemeClr val="accent3"/>
                  </a:solidFill>
                </a:endParaRPr>
              </a:p>
            </p:txBody>
          </p:sp>
          <p:pic>
            <p:nvPicPr>
              <p:cNvPr id="14" name="Picture 13"/>
              <p:cNvPicPr>
                <a:picLocks/>
              </p:cNvPicPr>
              <p:nvPr userDrawn="1"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299147" y="6563107"/>
                <a:ext cx="151200" cy="126000"/>
              </a:xfrm>
              <a:prstGeom prst="rect">
                <a:avLst/>
              </a:prstGeom>
            </p:spPr>
          </p:pic>
        </p:grpSp>
        <p:sp>
          <p:nvSpPr>
            <p:cNvPr id="12" name="Rectangle 11"/>
            <p:cNvSpPr/>
            <p:nvPr userDrawn="1"/>
          </p:nvSpPr>
          <p:spPr>
            <a:xfrm>
              <a:off x="0" y="6196014"/>
              <a:ext cx="2135560" cy="659109"/>
            </a:xfrm>
            <a:prstGeom prst="rect">
              <a:avLst/>
            </a:prstGeom>
            <a:noFill/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</p:cSld>
  <p:clrMapOvr>
    <a:masterClrMapping/>
  </p:clrMapOvr>
  <p:extLst mod="1">
    <p:ext uri="{DCECCB84-F9BA-43D5-87BE-67443E8EF086}">
      <p15:sldGuideLst xmlns:p15="http://schemas.microsoft.com/office/powerpoint/2012/main" xmlns="">
        <p15:guide id="1" orient="horz" pos="164" userDrawn="1">
          <p15:clr>
            <a:srgbClr val="FBAE40"/>
          </p15:clr>
        </p15:guide>
        <p15:guide id="2" pos="211" userDrawn="1">
          <p15:clr>
            <a:srgbClr val="FBAE40"/>
          </p15:clr>
        </p15:guide>
        <p15:guide id="3" pos="7469" userDrawn="1">
          <p15:clr>
            <a:srgbClr val="FBAE40"/>
          </p15:clr>
        </p15:guide>
        <p15:guide id="4" orient="horz" pos="3903" userDrawn="1">
          <p15:clr>
            <a:srgbClr val="FBAE40"/>
          </p15:clr>
        </p15:guide>
        <p15:guide id="5" orient="horz" pos="845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20" Type="http://schemas.openxmlformats.org/officeDocument/2006/relationships/slideLayout" Target="../slideLayouts/slideLayout20.xml"/><Relationship Id="rId21" Type="http://schemas.openxmlformats.org/officeDocument/2006/relationships/slideLayout" Target="../slideLayouts/slideLayout21.xml"/><Relationship Id="rId22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slideLayout" Target="../slideLayouts/slideLayout18.xml"/><Relationship Id="rId19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618E49-B063-914F-8FDA-093CD90D1DAE}" type="datetimeFigureOut">
              <a:rPr lang="en-US" smtClean="0"/>
              <a:pPr/>
              <a:t>20/07/18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FC230F-B7EA-1348-B3D6-89AAA42B47A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76" r:id="rId2"/>
    <p:sldLayoutId id="2147483651" r:id="rId3"/>
    <p:sldLayoutId id="2147483660" r:id="rId4"/>
    <p:sldLayoutId id="2147483657" r:id="rId5"/>
    <p:sldLayoutId id="2147483658" r:id="rId6"/>
    <p:sldLayoutId id="2147483669" r:id="rId7"/>
    <p:sldLayoutId id="2147483670" r:id="rId8"/>
    <p:sldLayoutId id="2147483662" r:id="rId9"/>
    <p:sldLayoutId id="2147483661" r:id="rId10"/>
    <p:sldLayoutId id="2147483665" r:id="rId11"/>
    <p:sldLayoutId id="2147483664" r:id="rId12"/>
    <p:sldLayoutId id="2147483663" r:id="rId13"/>
    <p:sldLayoutId id="2147483671" r:id="rId14"/>
    <p:sldLayoutId id="2147483672" r:id="rId15"/>
    <p:sldLayoutId id="2147483667" r:id="rId16"/>
    <p:sldLayoutId id="2147483668" r:id="rId17"/>
    <p:sldLayoutId id="2147483666" r:id="rId18"/>
    <p:sldLayoutId id="2147483674" r:id="rId19"/>
    <p:sldLayoutId id="2147483673" r:id="rId20"/>
    <p:sldLayoutId id="2147483675" r:id="rId21"/>
  </p:sldLayoutIdLst>
  <p:txStyles>
    <p:titleStyle>
      <a:lvl1pPr algn="l" defTabSz="457200" rtl="0" eaLnBrk="1" latinLnBrk="0" hangingPunct="1">
        <a:spcBef>
          <a:spcPct val="0"/>
        </a:spcBef>
        <a:buNone/>
        <a:defRPr sz="25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4" Type="http://schemas.openxmlformats.org/officeDocument/2006/relationships/diagramData" Target="../diagrams/data1.xml"/><Relationship Id="rId5" Type="http://schemas.openxmlformats.org/officeDocument/2006/relationships/diagramLayout" Target="../diagrams/layout1.xml"/><Relationship Id="rId6" Type="http://schemas.openxmlformats.org/officeDocument/2006/relationships/diagramQuickStyle" Target="../diagrams/quickStyle1.xml"/><Relationship Id="rId7" Type="http://schemas.openxmlformats.org/officeDocument/2006/relationships/diagramColors" Target="../diagrams/colors1.xml"/><Relationship Id="rId8" Type="http://schemas.microsoft.com/office/2007/relationships/diagramDrawing" Target="../diagrams/drawing1.xml"/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4" Type="http://schemas.openxmlformats.org/officeDocument/2006/relationships/diagramLayout" Target="../diagrams/layout2.xml"/><Relationship Id="rId5" Type="http://schemas.openxmlformats.org/officeDocument/2006/relationships/diagramQuickStyle" Target="../diagrams/quickStyle2.xml"/><Relationship Id="rId6" Type="http://schemas.openxmlformats.org/officeDocument/2006/relationships/diagramColors" Target="../diagrams/colors2.xml"/><Relationship Id="rId7" Type="http://schemas.microsoft.com/office/2007/relationships/diagramDrawing" Target="../diagrams/drawing2.xml"/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4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4" Type="http://schemas.openxmlformats.org/officeDocument/2006/relationships/diagramQuickStyle" Target="../diagrams/quickStyle3.xml"/><Relationship Id="rId5" Type="http://schemas.openxmlformats.org/officeDocument/2006/relationships/diagramColors" Target="../diagrams/colors3.xml"/><Relationship Id="rId6" Type="http://schemas.microsoft.com/office/2007/relationships/diagramDrawing" Target="../diagrams/drawing3.xml"/><Relationship Id="rId1" Type="http://schemas.openxmlformats.org/officeDocument/2006/relationships/slideLayout" Target="../slideLayouts/slideLayout8.xml"/><Relationship Id="rId2" Type="http://schemas.openxmlformats.org/officeDocument/2006/relationships/diagramData" Target="../diagrams/data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4" Type="http://schemas.openxmlformats.org/officeDocument/2006/relationships/diagramQuickStyle" Target="../diagrams/quickStyle4.xml"/><Relationship Id="rId5" Type="http://schemas.openxmlformats.org/officeDocument/2006/relationships/diagramColors" Target="../diagrams/colors4.xml"/><Relationship Id="rId6" Type="http://schemas.microsoft.com/office/2007/relationships/diagramDrawing" Target="../diagrams/drawing4.xml"/><Relationship Id="rId7" Type="http://schemas.openxmlformats.org/officeDocument/2006/relationships/image" Target="../media/image46.jpeg"/><Relationship Id="rId1" Type="http://schemas.openxmlformats.org/officeDocument/2006/relationships/slideLayout" Target="../slideLayouts/slideLayout10.xml"/><Relationship Id="rId2" Type="http://schemas.openxmlformats.org/officeDocument/2006/relationships/diagramData" Target="../diagrams/data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4" Type="http://schemas.openxmlformats.org/officeDocument/2006/relationships/diagramQuickStyle" Target="../diagrams/quickStyle5.xml"/><Relationship Id="rId5" Type="http://schemas.openxmlformats.org/officeDocument/2006/relationships/diagramColors" Target="../diagrams/colors5.xml"/><Relationship Id="rId6" Type="http://schemas.microsoft.com/office/2007/relationships/diagramDrawing" Target="../diagrams/drawing5.xml"/><Relationship Id="rId1" Type="http://schemas.openxmlformats.org/officeDocument/2006/relationships/slideLayout" Target="../slideLayouts/slideLayout3.xml"/><Relationship Id="rId2" Type="http://schemas.openxmlformats.org/officeDocument/2006/relationships/diagramData" Target="../diagrams/data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47.png"/></Relationships>
</file>

<file path=ppt/slides/_rels/slide16.xml.rels><?xml version="1.0" encoding="UTF-8" standalone="yes"?>
<Relationships xmlns="http://schemas.openxmlformats.org/package/2006/relationships"><Relationship Id="rId11" Type="http://schemas.microsoft.com/office/2007/relationships/diagramDrawing" Target="../diagrams/drawing6.xml"/><Relationship Id="rId12" Type="http://schemas.openxmlformats.org/officeDocument/2006/relationships/image" Target="../media/image53.jpeg"/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48.png"/><Relationship Id="rId3" Type="http://schemas.openxmlformats.org/officeDocument/2006/relationships/image" Target="../media/image49.png"/><Relationship Id="rId4" Type="http://schemas.openxmlformats.org/officeDocument/2006/relationships/image" Target="../media/image50.png"/><Relationship Id="rId5" Type="http://schemas.openxmlformats.org/officeDocument/2006/relationships/image" Target="../media/image51.png"/><Relationship Id="rId6" Type="http://schemas.openxmlformats.org/officeDocument/2006/relationships/image" Target="../media/image52.png"/><Relationship Id="rId7" Type="http://schemas.openxmlformats.org/officeDocument/2006/relationships/diagramData" Target="../diagrams/data6.xml"/><Relationship Id="rId8" Type="http://schemas.openxmlformats.org/officeDocument/2006/relationships/diagramLayout" Target="../diagrams/layout6.xml"/><Relationship Id="rId9" Type="http://schemas.openxmlformats.org/officeDocument/2006/relationships/diagramQuickStyle" Target="../diagrams/quickStyle6.xml"/><Relationship Id="rId10" Type="http://schemas.openxmlformats.org/officeDocument/2006/relationships/diagramColors" Target="../diagrams/colors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7.xml"/><Relationship Id="rId4" Type="http://schemas.openxmlformats.org/officeDocument/2006/relationships/diagramLayout" Target="../diagrams/layout7.xml"/><Relationship Id="rId5" Type="http://schemas.openxmlformats.org/officeDocument/2006/relationships/diagramQuickStyle" Target="../diagrams/quickStyle7.xml"/><Relationship Id="rId6" Type="http://schemas.openxmlformats.org/officeDocument/2006/relationships/diagramColors" Target="../diagrams/colors7.xml"/><Relationship Id="rId7" Type="http://schemas.microsoft.com/office/2007/relationships/diagramDrawing" Target="../diagrams/drawing7.xml"/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4" Type="http://schemas.openxmlformats.org/officeDocument/2006/relationships/image" Target="../media/image56.png"/><Relationship Id="rId5" Type="http://schemas.openxmlformats.org/officeDocument/2006/relationships/image" Target="../media/image57.png"/><Relationship Id="rId1" Type="http://schemas.openxmlformats.org/officeDocument/2006/relationships/slideLayout" Target="../slideLayouts/slideLayout10.xml"/><Relationship Id="rId2" Type="http://schemas.openxmlformats.org/officeDocument/2006/relationships/image" Target="../media/image54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4" Type="http://schemas.openxmlformats.org/officeDocument/2006/relationships/image" Target="../media/image14.png"/><Relationship Id="rId5" Type="http://schemas.openxmlformats.org/officeDocument/2006/relationships/image" Target="../media/image15.jpeg"/><Relationship Id="rId6" Type="http://schemas.openxmlformats.org/officeDocument/2006/relationships/image" Target="../media/image16.jpeg"/><Relationship Id="rId7" Type="http://schemas.openxmlformats.org/officeDocument/2006/relationships/image" Target="../media/image17.jpeg"/><Relationship Id="rId8" Type="http://schemas.openxmlformats.org/officeDocument/2006/relationships/image" Target="../media/image18.png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2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4" Type="http://schemas.openxmlformats.org/officeDocument/2006/relationships/image" Target="../media/image60.png"/><Relationship Id="rId5" Type="http://schemas.openxmlformats.org/officeDocument/2006/relationships/image" Target="../media/image57.png"/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58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4" Type="http://schemas.openxmlformats.org/officeDocument/2006/relationships/image" Target="../media/image61.png"/><Relationship Id="rId5" Type="http://schemas.openxmlformats.org/officeDocument/2006/relationships/image" Target="../media/image62.png"/><Relationship Id="rId6" Type="http://schemas.openxmlformats.org/officeDocument/2006/relationships/image" Target="../media/image60.png"/><Relationship Id="rId7" Type="http://schemas.openxmlformats.org/officeDocument/2006/relationships/image" Target="../media/image57.png"/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58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4" Type="http://schemas.openxmlformats.org/officeDocument/2006/relationships/image" Target="../media/image64.jpeg"/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5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jpeg"/><Relationship Id="rId4" Type="http://schemas.openxmlformats.org/officeDocument/2006/relationships/image" Target="../media/image65.jpeg"/><Relationship Id="rId5" Type="http://schemas.openxmlformats.org/officeDocument/2006/relationships/image" Target="../media/image66.png"/><Relationship Id="rId6" Type="http://schemas.openxmlformats.org/officeDocument/2006/relationships/image" Target="../media/image67.png"/><Relationship Id="rId7" Type="http://schemas.openxmlformats.org/officeDocument/2006/relationships/image" Target="../media/image68.png"/><Relationship Id="rId8" Type="http://schemas.openxmlformats.org/officeDocument/2006/relationships/image" Target="../media/image69.png"/><Relationship Id="rId9" Type="http://schemas.openxmlformats.org/officeDocument/2006/relationships/image" Target="../media/image70.png"/><Relationship Id="rId10" Type="http://schemas.openxmlformats.org/officeDocument/2006/relationships/image" Target="../media/image71.png"/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jpeg"/><Relationship Id="rId4" Type="http://schemas.openxmlformats.org/officeDocument/2006/relationships/image" Target="../media/image69.png"/><Relationship Id="rId5" Type="http://schemas.openxmlformats.org/officeDocument/2006/relationships/image" Target="../media/image72.png"/><Relationship Id="rId6" Type="http://schemas.openxmlformats.org/officeDocument/2006/relationships/image" Target="../media/image73.png"/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png"/><Relationship Id="rId4" Type="http://schemas.openxmlformats.org/officeDocument/2006/relationships/diagramData" Target="../diagrams/data8.xml"/><Relationship Id="rId5" Type="http://schemas.openxmlformats.org/officeDocument/2006/relationships/diagramLayout" Target="../diagrams/layout8.xml"/><Relationship Id="rId6" Type="http://schemas.openxmlformats.org/officeDocument/2006/relationships/diagramQuickStyle" Target="../diagrams/quickStyle8.xml"/><Relationship Id="rId7" Type="http://schemas.openxmlformats.org/officeDocument/2006/relationships/diagramColors" Target="../diagrams/colors8.xml"/><Relationship Id="rId8" Type="http://schemas.microsoft.com/office/2007/relationships/diagramDrawing" Target="../diagrams/drawing8.xml"/><Relationship Id="rId1" Type="http://schemas.openxmlformats.org/officeDocument/2006/relationships/slideLayout" Target="../slideLayouts/slideLayout10.xml"/><Relationship Id="rId2" Type="http://schemas.openxmlformats.org/officeDocument/2006/relationships/image" Target="../media/image74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4" Type="http://schemas.openxmlformats.org/officeDocument/2006/relationships/diagramQuickStyle" Target="../diagrams/quickStyle9.xml"/><Relationship Id="rId5" Type="http://schemas.openxmlformats.org/officeDocument/2006/relationships/diagramColors" Target="../diagrams/colors9.xml"/><Relationship Id="rId6" Type="http://schemas.microsoft.com/office/2007/relationships/diagramDrawing" Target="../diagrams/drawing9.xml"/><Relationship Id="rId1" Type="http://schemas.openxmlformats.org/officeDocument/2006/relationships/slideLayout" Target="../slideLayouts/slideLayout3.xml"/><Relationship Id="rId2" Type="http://schemas.openxmlformats.org/officeDocument/2006/relationships/diagramData" Target="../diagrams/data9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png"/><Relationship Id="rId4" Type="http://schemas.openxmlformats.org/officeDocument/2006/relationships/diagramData" Target="../diagrams/data10.xml"/><Relationship Id="rId5" Type="http://schemas.openxmlformats.org/officeDocument/2006/relationships/diagramLayout" Target="../diagrams/layout10.xml"/><Relationship Id="rId6" Type="http://schemas.openxmlformats.org/officeDocument/2006/relationships/diagramQuickStyle" Target="../diagrams/quickStyle10.xml"/><Relationship Id="rId7" Type="http://schemas.openxmlformats.org/officeDocument/2006/relationships/diagramColors" Target="../diagrams/colors10.xml"/><Relationship Id="rId8" Type="http://schemas.microsoft.com/office/2007/relationships/diagramDrawing" Target="../diagrams/drawing10.xml"/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8.xml"/></Relationships>
</file>

<file path=ppt/slides/_rels/slide29.xml.rels><?xml version="1.0" encoding="UTF-8" standalone="yes"?>
<Relationships xmlns="http://schemas.openxmlformats.org/package/2006/relationships"><Relationship Id="rId11" Type="http://schemas.openxmlformats.org/officeDocument/2006/relationships/image" Target="../media/image86.png"/><Relationship Id="rId12" Type="http://schemas.openxmlformats.org/officeDocument/2006/relationships/image" Target="../media/image87.png"/><Relationship Id="rId13" Type="http://schemas.openxmlformats.org/officeDocument/2006/relationships/image" Target="../media/image88.png"/><Relationship Id="rId14" Type="http://schemas.openxmlformats.org/officeDocument/2006/relationships/image" Target="../media/image89.jpeg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77.png"/><Relationship Id="rId3" Type="http://schemas.openxmlformats.org/officeDocument/2006/relationships/image" Target="../media/image78.png"/><Relationship Id="rId4" Type="http://schemas.openxmlformats.org/officeDocument/2006/relationships/image" Target="../media/image79.gif"/><Relationship Id="rId5" Type="http://schemas.openxmlformats.org/officeDocument/2006/relationships/image" Target="../media/image80.jpeg"/><Relationship Id="rId6" Type="http://schemas.openxmlformats.org/officeDocument/2006/relationships/image" Target="../media/image81.jpeg"/><Relationship Id="rId7" Type="http://schemas.openxmlformats.org/officeDocument/2006/relationships/image" Target="../media/image82.png"/><Relationship Id="rId8" Type="http://schemas.openxmlformats.org/officeDocument/2006/relationships/image" Target="../media/image83.jpeg"/><Relationship Id="rId9" Type="http://schemas.openxmlformats.org/officeDocument/2006/relationships/image" Target="../media/image84.jpeg"/><Relationship Id="rId10" Type="http://schemas.openxmlformats.org/officeDocument/2006/relationships/image" Target="../media/image85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1.png"/><Relationship Id="rId4" Type="http://schemas.openxmlformats.org/officeDocument/2006/relationships/image" Target="../media/image92.png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90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93.jpeg"/><Relationship Id="rId3" Type="http://schemas.openxmlformats.org/officeDocument/2006/relationships/image" Target="../media/image90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1.png"/><Relationship Id="rId4" Type="http://schemas.openxmlformats.org/officeDocument/2006/relationships/image" Target="../media/image93.jpeg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90.pn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94.jpe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Relationship Id="rId2" Type="http://schemas.openxmlformats.org/officeDocument/2006/relationships/image" Target="../media/image95.pn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image" Target="../media/image1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4" Type="http://schemas.openxmlformats.org/officeDocument/2006/relationships/image" Target="../media/image22.png"/><Relationship Id="rId5" Type="http://schemas.openxmlformats.org/officeDocument/2006/relationships/image" Target="../media/image23.png"/><Relationship Id="rId6" Type="http://schemas.openxmlformats.org/officeDocument/2006/relationships/image" Target="../media/image24.jpeg"/><Relationship Id="rId7" Type="http://schemas.openxmlformats.org/officeDocument/2006/relationships/image" Target="../media/image25.png"/><Relationship Id="rId8" Type="http://schemas.openxmlformats.org/officeDocument/2006/relationships/image" Target="../media/image26.png"/><Relationship Id="rId9" Type="http://schemas.openxmlformats.org/officeDocument/2006/relationships/image" Target="../media/image27.jpeg"/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2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4" Type="http://schemas.openxmlformats.org/officeDocument/2006/relationships/image" Target="../media/image30.png"/><Relationship Id="rId5" Type="http://schemas.openxmlformats.org/officeDocument/2006/relationships/image" Target="../media/image31.png"/><Relationship Id="rId6" Type="http://schemas.openxmlformats.org/officeDocument/2006/relationships/image" Target="../media/image32.png"/><Relationship Id="rId7" Type="http://schemas.openxmlformats.org/officeDocument/2006/relationships/image" Target="../media/image33.png"/><Relationship Id="rId8" Type="http://schemas.openxmlformats.org/officeDocument/2006/relationships/image" Target="../media/image34.jpeg"/><Relationship Id="rId9" Type="http://schemas.openxmlformats.org/officeDocument/2006/relationships/image" Target="../media/image35.png"/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2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4" Type="http://schemas.openxmlformats.org/officeDocument/2006/relationships/image" Target="../media/image37.png"/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4" Type="http://schemas.openxmlformats.org/officeDocument/2006/relationships/image" Target="../media/image40.png"/><Relationship Id="rId5" Type="http://schemas.openxmlformats.org/officeDocument/2006/relationships/image" Target="../media/image41.png"/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3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4" Type="http://schemas.openxmlformats.org/officeDocument/2006/relationships/hyperlink" Target="https://www.lens.org/" TargetMode="External"/><Relationship Id="rId5" Type="http://schemas.openxmlformats.org/officeDocument/2006/relationships/image" Target="../media/image43.png"/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1345" y="4521201"/>
            <a:ext cx="8190656" cy="1674812"/>
          </a:xfrm>
        </p:spPr>
        <p:txBody>
          <a:bodyPr/>
          <a:lstStyle/>
          <a:p>
            <a:r>
              <a:rPr lang="en-US" sz="2000" dirty="0" smtClean="0"/>
              <a:t>UAV Offshore Wind Turbine Blade Inspection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>
                <a:solidFill>
                  <a:schemeClr val="accent3">
                    <a:lumMod val="50000"/>
                  </a:schemeClr>
                </a:solidFill>
              </a:rPr>
              <a:t>Industry Guidance and Standards Development</a:t>
            </a:r>
            <a:endParaRPr lang="en-US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191345" y="6324600"/>
            <a:ext cx="2244938" cy="304800"/>
          </a:xfrm>
        </p:spPr>
        <p:txBody>
          <a:bodyPr/>
          <a:lstStyle/>
          <a:p>
            <a:r>
              <a:rPr lang="en-US" dirty="0" smtClean="0"/>
              <a:t>9 July 2018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 smtClean="0"/>
              <a:t>Tony Fong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3803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Industry Feedback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GB" sz="2400" b="1" dirty="0" smtClean="0">
                <a:solidFill>
                  <a:srgbClr val="0070C0"/>
                </a:solidFill>
              </a:rPr>
              <a:t>Customer</a:t>
            </a:r>
          </a:p>
          <a:p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GB" dirty="0" smtClean="0"/>
              <a:t>Owner Operators, Operations and Maintenance Contractors</a:t>
            </a:r>
            <a:endParaRPr lang="en-GB" dirty="0"/>
          </a:p>
        </p:txBody>
      </p:sp>
      <p:pic>
        <p:nvPicPr>
          <p:cNvPr id="2050" name="Picture 2" descr="Image result for sheringham shoal"/>
          <p:cNvPicPr>
            <a:picLocks noGrp="1" noChangeAspect="1" noChangeArrowheads="1"/>
          </p:cNvPicPr>
          <p:nvPr>
            <p:ph type="pic" sz="quarter" idx="12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2721637038"/>
              </p:ext>
            </p:extLst>
          </p:nvPr>
        </p:nvGraphicFramePr>
        <p:xfrm>
          <a:off x="346446" y="2132856"/>
          <a:ext cx="5648404" cy="30243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307992570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1CDBF666-7F6D-4041-A5CE-9A03FB9B74E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graphicEl>
                                              <a:dgm id="{1CDBF666-7F6D-4041-A5CE-9A03FB9B74E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93631370-664E-4F5A-99F2-4475D048D30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>
                                            <p:graphicEl>
                                              <a:dgm id="{93631370-664E-4F5A-99F2-4475D048D30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DD023510-EE30-498C-9C3E-F2C692B3BA5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>
                                            <p:graphicEl>
                                              <a:dgm id="{DD023510-EE30-498C-9C3E-F2C692B3BA5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54F05308-AF98-4C37-99E7-E1F256277BA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>
                                            <p:graphicEl>
                                              <a:dgm id="{54F05308-AF98-4C37-99E7-E1F256277BA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C9FB5627-C3C9-409F-82FC-9F91659D909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>
                                            <p:graphicEl>
                                              <a:dgm id="{C9FB5627-C3C9-409F-82FC-9F91659D909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 uiExpand="1">
        <p:bldSub>
          <a:bldDgm bld="one"/>
        </p:bldSub>
      </p:bldGraphic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Industry Feedback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GB" sz="2400" b="1" dirty="0" smtClean="0">
                <a:solidFill>
                  <a:srgbClr val="0070C0"/>
                </a:solidFill>
              </a:rPr>
              <a:t>Supply Chain / Innovators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GB" dirty="0" smtClean="0"/>
              <a:t>UAV Inspection, Technology Innovators, Academia</a:t>
            </a:r>
            <a:endParaRPr lang="en-GB" dirty="0"/>
          </a:p>
        </p:txBody>
      </p:sp>
      <p:pic>
        <p:nvPicPr>
          <p:cNvPr id="7" name="Picture Placeholder 6"/>
          <p:cNvPicPr>
            <a:picLocks noGrp="1" noChangeAspect="1"/>
          </p:cNvPicPr>
          <p:nvPr>
            <p:ph type="pic" sz="quarter" idx="12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prstGeom prst="rect">
            <a:avLst/>
          </a:prstGeom>
        </p:spPr>
      </p:pic>
      <p:graphicFrame>
        <p:nvGraphicFramePr>
          <p:cNvPr id="13" name="Diagram 12"/>
          <p:cNvGraphicFramePr/>
          <p:nvPr>
            <p:extLst>
              <p:ext uri="{D42A27DB-BD31-4B8C-83A1-F6EECF244321}">
                <p14:modId xmlns:p14="http://schemas.microsoft.com/office/powerpoint/2010/main" val="2805475657"/>
              </p:ext>
            </p:extLst>
          </p:nvPr>
        </p:nvGraphicFramePr>
        <p:xfrm>
          <a:off x="357237" y="2184550"/>
          <a:ext cx="5648404" cy="31683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43101310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graphicEl>
                                              <a:dgm id="{1CDBF666-7F6D-4041-A5CE-9A03FB9B74E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>
                                            <p:graphicEl>
                                              <a:dgm id="{1CDBF666-7F6D-4041-A5CE-9A03FB9B74E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graphicEl>
                                              <a:dgm id="{741E1787-4826-4C84-8A00-7326A33B5CF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>
                                            <p:graphicEl>
                                              <a:dgm id="{741E1787-4826-4C84-8A00-7326A33B5CF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graphicEl>
                                              <a:dgm id="{8EFD233A-E1F7-41CE-8BEA-12FF2BE20FC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">
                                            <p:graphicEl>
                                              <a:dgm id="{8EFD233A-E1F7-41CE-8BEA-12FF2BE20FC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graphicEl>
                                              <a:dgm id="{B65B3563-3EF8-4D11-A0E3-5530A7FFF23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3">
                                            <p:graphicEl>
                                              <a:dgm id="{B65B3563-3EF8-4D11-A0E3-5530A7FFF23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graphicEl>
                                              <a:dgm id="{30950E6E-19E9-41B3-BA00-B8DD68BAE38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3">
                                            <p:graphicEl>
                                              <a:dgm id="{30950E6E-19E9-41B3-BA00-B8DD68BAE38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graphicEl>
                                              <a:dgm id="{7E3C531A-131F-4F2D-995F-46D2E1A754F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3">
                                            <p:graphicEl>
                                              <a:dgm id="{7E3C531A-131F-4F2D-995F-46D2E1A754F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3" grpId="0">
        <p:bldSub>
          <a:bldDgm bld="one"/>
        </p:bldSub>
      </p:bldGraphic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Why does industry need Guidance / Standard?</a:t>
            </a:r>
            <a:endParaRPr lang="en-GB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1"/>
          </p:nvPr>
        </p:nvSpPr>
        <p:spPr>
          <a:xfrm>
            <a:off x="334434" y="1341439"/>
            <a:ext cx="5811329" cy="1511497"/>
          </a:xfrm>
        </p:spPr>
        <p:txBody>
          <a:bodyPr/>
          <a:lstStyle/>
          <a:p>
            <a:r>
              <a:rPr lang="en-GB" sz="2400" b="1" dirty="0" smtClean="0">
                <a:solidFill>
                  <a:srgbClr val="0070C0"/>
                </a:solidFill>
              </a:rPr>
              <a:t>Customer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 smtClean="0"/>
              <a:t>De-risks the supply chain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 smtClean="0"/>
              <a:t>Improves quality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 smtClean="0"/>
              <a:t>Increases consistency of services</a:t>
            </a: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GB" dirty="0" smtClean="0"/>
              <a:t>Guidance / Standard for UAV inspection to assist industry</a:t>
            </a:r>
            <a:endParaRPr lang="en-GB" dirty="0"/>
          </a:p>
        </p:txBody>
      </p:sp>
      <p:graphicFrame>
        <p:nvGraphicFramePr>
          <p:cNvPr id="12" name="Picture Placeholder 11"/>
          <p:cNvGraphicFramePr>
            <a:graphicFrameLocks noGrp="1"/>
          </p:cNvGraphicFramePr>
          <p:nvPr>
            <p:ph type="pic" sz="quarter" idx="12"/>
            <p:extLst>
              <p:ext uri="{D42A27DB-BD31-4B8C-83A1-F6EECF244321}">
                <p14:modId xmlns:p14="http://schemas.microsoft.com/office/powerpoint/2010/main" val="2358369376"/>
              </p:ext>
            </p:extLst>
          </p:nvPr>
        </p:nvGraphicFramePr>
        <p:xfrm>
          <a:off x="6456040" y="1341439"/>
          <a:ext cx="5256584" cy="4165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Text Placeholder 8"/>
          <p:cNvSpPr txBox="1">
            <a:spLocks/>
          </p:cNvSpPr>
          <p:nvPr/>
        </p:nvSpPr>
        <p:spPr>
          <a:xfrm>
            <a:off x="334433" y="3085404"/>
            <a:ext cx="5811329" cy="1567732"/>
          </a:xfrm>
          <a:prstGeom prst="rect">
            <a:avLst/>
          </a:prstGeom>
        </p:spPr>
        <p:txBody>
          <a:bodyPr vert="horz" wrap="square" lIns="0" tIns="45720" rIns="91440" bIns="45720" numCol="1" spcCol="180000" rtlCol="0">
            <a:no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buFontTx/>
              <a:buNone/>
              <a:defRPr sz="2000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400" b="1" dirty="0" smtClean="0">
                <a:solidFill>
                  <a:srgbClr val="0070C0"/>
                </a:solidFill>
              </a:rPr>
              <a:t>Supply chain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 smtClean="0"/>
              <a:t>Single set of agreed requirements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 smtClean="0"/>
              <a:t>Enables services to be optimised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 smtClean="0"/>
              <a:t>Framework for validating services</a:t>
            </a:r>
          </a:p>
        </p:txBody>
      </p:sp>
      <p:sp>
        <p:nvSpPr>
          <p:cNvPr id="8" name="Text Placeholder 8"/>
          <p:cNvSpPr txBox="1">
            <a:spLocks/>
          </p:cNvSpPr>
          <p:nvPr/>
        </p:nvSpPr>
        <p:spPr>
          <a:xfrm>
            <a:off x="334432" y="4843344"/>
            <a:ext cx="5811329" cy="1177944"/>
          </a:xfrm>
          <a:prstGeom prst="rect">
            <a:avLst/>
          </a:prstGeom>
        </p:spPr>
        <p:txBody>
          <a:bodyPr vert="horz" wrap="square" lIns="0" tIns="45720" rIns="91440" bIns="45720" numCol="1" spcCol="180000" rtlCol="0">
            <a:no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buFontTx/>
              <a:buNone/>
              <a:defRPr sz="2000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400" b="1" dirty="0" smtClean="0">
                <a:solidFill>
                  <a:srgbClr val="0070C0"/>
                </a:solidFill>
              </a:rPr>
              <a:t>Innovators</a:t>
            </a:r>
            <a:endParaRPr lang="en-GB" sz="2400" dirty="0" smtClean="0">
              <a:solidFill>
                <a:srgbClr val="0070C0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 smtClean="0"/>
              <a:t>Requirements available for targeted innovation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 smtClean="0"/>
              <a:t>Framework for validating technology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128688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graphicEl>
                                              <a:dgm id="{0A4E4377-06AE-4046-847F-D84F1F2A301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>
                                            <p:graphicEl>
                                              <a:dgm id="{0A4E4377-06AE-4046-847F-D84F1F2A301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graphicEl>
                                              <a:dgm id="{7E5EA3E1-3D1B-468E-B938-7D70DF472E7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>
                                            <p:graphicEl>
                                              <a:dgm id="{7E5EA3E1-3D1B-468E-B938-7D70DF472E7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graphicEl>
                                              <a:dgm id="{F91CC2EF-AA34-445B-ACC9-6B701F21DF7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2">
                                            <p:graphicEl>
                                              <a:dgm id="{F91CC2EF-AA34-445B-ACC9-6B701F21DF7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graphicEl>
                                              <a:dgm id="{A59D0BBB-8AF9-4A36-B54F-CA2AA9814D0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2">
                                            <p:graphicEl>
                                              <a:dgm id="{A59D0BBB-8AF9-4A36-B54F-CA2AA9814D0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graphicEl>
                                              <a:dgm id="{C21CA48D-1F0B-4404-AD85-39F49375D11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2">
                                            <p:graphicEl>
                                              <a:dgm id="{C21CA48D-1F0B-4404-AD85-39F49375D11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graphicEl>
                                              <a:dgm id="{0994C5A5-D4D0-42E5-B618-48EE10E6688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12">
                                            <p:graphicEl>
                                              <a:dgm id="{0994C5A5-D4D0-42E5-B618-48EE10E6688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graphicEl>
                                              <a:dgm id="{0238EC28-C5BE-4881-B4B6-D250B919C1B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12">
                                            <p:graphicEl>
                                              <a:dgm id="{0238EC28-C5BE-4881-B4B6-D250B919C1B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uiExpand="1" build="p"/>
      <p:bldGraphic spid="12" grpId="0" uiExpand="1">
        <p:bldSub>
          <a:bldDgm bld="one"/>
        </p:bldSub>
      </p:bldGraphic>
      <p:bldP spid="6" grpId="0" uiExpand="1" build="p"/>
      <p:bldP spid="8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>
          <a:xfrm>
            <a:off x="334434" y="3356992"/>
            <a:ext cx="7297737" cy="2736304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 smtClean="0">
                <a:solidFill>
                  <a:srgbClr val="0070C0"/>
                </a:solidFill>
              </a:rPr>
              <a:t>Ensure inspections meet customer needs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 smtClean="0"/>
              <a:t>Quality validation of ‘Data In’ to ensure ‘Data Out’ meets customer needs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 smtClean="0"/>
              <a:t>Not to specify how to plan / inspect / technology to use etc. as these are up to innovators and supply chain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GB" dirty="0" smtClean="0"/>
              <a:t>Data quality</a:t>
            </a:r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What should the standard consider?</a:t>
            </a:r>
            <a:endParaRPr lang="en-GB" dirty="0"/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3549438262"/>
              </p:ext>
            </p:extLst>
          </p:nvPr>
        </p:nvGraphicFramePr>
        <p:xfrm>
          <a:off x="1127448" y="1412776"/>
          <a:ext cx="9361040" cy="107134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098" name="Picture 2" descr="Related image"/>
          <p:cNvPicPr>
            <a:picLocks noChangeAspect="1" noChangeArrowheads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7752510" y="3356992"/>
            <a:ext cx="4154582" cy="21593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Oval 6"/>
          <p:cNvSpPr/>
          <p:nvPr/>
        </p:nvSpPr>
        <p:spPr>
          <a:xfrm>
            <a:off x="5951984" y="1484784"/>
            <a:ext cx="1224136" cy="899591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TextBox 7"/>
          <p:cNvSpPr txBox="1"/>
          <p:nvPr/>
        </p:nvSpPr>
        <p:spPr>
          <a:xfrm>
            <a:off x="4235369" y="2440140"/>
            <a:ext cx="44537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>
                <a:solidFill>
                  <a:srgbClr val="FF0000"/>
                </a:solidFill>
              </a:rPr>
              <a:t>How do we assess inspection data quality??</a:t>
            </a:r>
            <a:endParaRPr lang="en-GB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55559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 tmFilter="0, 0; .2, .5; .8, .5; 1, 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2" dur="250" autoRev="1" fill="hold"/>
                                        <p:tgtEl>
                                          <p:spTgt spid="409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  <p:bldGraphic spid="4" grpId="0">
        <p:bldAsOne/>
      </p:bldGraphic>
      <p:bldP spid="7" grpId="0" animBg="1"/>
      <p:bldP spid="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Defining Quality</a:t>
            </a:r>
            <a:endParaRPr lang="en-GB" dirty="0"/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145774320"/>
              </p:ext>
            </p:extLst>
          </p:nvPr>
        </p:nvGraphicFramePr>
        <p:xfrm>
          <a:off x="2021735" y="1412776"/>
          <a:ext cx="8128000" cy="46805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5663952" y="6161976"/>
            <a:ext cx="12987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>
                <a:solidFill>
                  <a:srgbClr val="0070C0"/>
                </a:solidFill>
              </a:rPr>
              <a:t>Measurable</a:t>
            </a:r>
            <a:endParaRPr lang="en-GB" dirty="0">
              <a:solidFill>
                <a:srgbClr val="0070C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824192" y="6161976"/>
            <a:ext cx="12987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>
                <a:solidFill>
                  <a:srgbClr val="0070C0"/>
                </a:solidFill>
              </a:rPr>
              <a:t>Measurable</a:t>
            </a:r>
            <a:endParaRPr lang="en-GB" dirty="0">
              <a:solidFill>
                <a:srgbClr val="0070C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518736" y="6165304"/>
            <a:ext cx="12811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>
                <a:solidFill>
                  <a:srgbClr val="0070C0"/>
                </a:solidFill>
              </a:rPr>
              <a:t>Subjective?</a:t>
            </a:r>
            <a:endParaRPr lang="en-GB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99338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6F7C2BEF-8C8B-4C92-BDED-0EC158C0E89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graphicEl>
                                              <a:dgm id="{6F7C2BEF-8C8B-4C92-BDED-0EC158C0E89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5EE4D133-A375-40CD-B066-02FD953533A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graphicEl>
                                              <a:dgm id="{5EE4D133-A375-40CD-B066-02FD953533A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69FFEF09-6DEC-4CA5-A5C5-45437FCA631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>
                                            <p:graphicEl>
                                              <a:dgm id="{69FFEF09-6DEC-4CA5-A5C5-45437FCA631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3EB94F55-B051-43AB-8768-7E766886B4D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">
                                            <p:graphicEl>
                                              <a:dgm id="{3EB94F55-B051-43AB-8768-7E766886B4D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A2CA53BA-E880-4D0A-8C00-AE7C340FB44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>
                                            <p:graphicEl>
                                              <a:dgm id="{A2CA53BA-E880-4D0A-8C00-AE7C340FB44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19255D84-7677-44BB-9790-0C6EDA215E2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5">
                                            <p:graphicEl>
                                              <a:dgm id="{19255D84-7677-44BB-9790-0C6EDA215E2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D08D7BC6-09EB-4A46-9C01-C1EE4FC6CBF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5">
                                            <p:graphicEl>
                                              <a:dgm id="{D08D7BC6-09EB-4A46-9C01-C1EE4FC6CBF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8D799435-52F3-4800-8647-CDEBFCE5F51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5">
                                            <p:graphicEl>
                                              <a:dgm id="{8D799435-52F3-4800-8647-CDEBFCE5F51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91AC5636-F470-4161-8098-5550CA057AF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5">
                                            <p:graphicEl>
                                              <a:dgm id="{91AC5636-F470-4161-8098-5550CA057AF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422CBF1C-911D-4FDC-B628-85CA641F614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5">
                                            <p:graphicEl>
                                              <a:dgm id="{422CBF1C-911D-4FDC-B628-85CA641F614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23DBD567-EF0D-4168-8B94-725B7EE03AF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5">
                                            <p:graphicEl>
                                              <a:dgm id="{23DBD567-EF0D-4168-8B94-725B7EE03AF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BD8AF66F-692E-4E5B-ACF9-3E88C8F0D79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5">
                                            <p:graphicEl>
                                              <a:dgm id="{BD8AF66F-692E-4E5B-ACF9-3E88C8F0D79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BF47F309-2E65-4A73-B090-BD977E7E3E7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5">
                                            <p:graphicEl>
                                              <a:dgm id="{BF47F309-2E65-4A73-B090-BD977E7E3E7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A4DA230D-CED5-46A8-9411-26F20BAA5CF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5">
                                            <p:graphicEl>
                                              <a:dgm id="{A4DA230D-CED5-46A8-9411-26F20BAA5CF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3752646F-20DF-4BF4-B8DC-D8A9BD02327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5">
                                            <p:graphicEl>
                                              <a:dgm id="{3752646F-20DF-4BF4-B8DC-D8A9BD02327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788AE846-5C92-4300-A7C7-C5525C8B478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5">
                                            <p:graphicEl>
                                              <a:dgm id="{788AE846-5C92-4300-A7C7-C5525C8B478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4AB27E42-C6A4-44BB-816F-E446E5BDC50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5">
                                            <p:graphicEl>
                                              <a:dgm id="{4AB27E42-C6A4-44BB-816F-E446E5BDC50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C64014A0-07CC-4C7F-9119-1554296B950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5">
                                            <p:graphicEl>
                                              <a:dgm id="{C64014A0-07CC-4C7F-9119-1554296B950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C00A1302-666E-4957-A89E-E65F75CC29B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5">
                                            <p:graphicEl>
                                              <a:dgm id="{C00A1302-666E-4957-A89E-E65F75CC29B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Sub>
          <a:bldDgm bld="one"/>
        </p:bldSub>
      </p:bldGraphic>
      <p:bldP spid="4" grpId="0"/>
      <p:bldP spid="6" grpId="0"/>
      <p:bldP spid="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GB" dirty="0" smtClean="0"/>
              <a:t>What colour is the dress?</a:t>
            </a:r>
            <a:endParaRPr lang="en-GB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What do you see?</a:t>
            </a:r>
            <a:endParaRPr lang="en-GB" dirty="0"/>
          </a:p>
        </p:txBody>
      </p:sp>
      <p:pic>
        <p:nvPicPr>
          <p:cNvPr id="5124" name="Picture 4" descr="The Dress (viral phenomenon)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368801" y="1231759"/>
            <a:ext cx="3112925" cy="4145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998691" y="2973407"/>
            <a:ext cx="250421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 smtClean="0"/>
              <a:t>Black and Blue?</a:t>
            </a:r>
            <a:endParaRPr lang="en-GB" sz="2800" dirty="0"/>
          </a:p>
        </p:txBody>
      </p:sp>
      <p:sp>
        <p:nvSpPr>
          <p:cNvPr id="16" name="TextBox 15"/>
          <p:cNvSpPr txBox="1"/>
          <p:nvPr/>
        </p:nvSpPr>
        <p:spPr>
          <a:xfrm>
            <a:off x="8324963" y="2973407"/>
            <a:ext cx="262642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 smtClean="0"/>
              <a:t>White and Gold?</a:t>
            </a:r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270286384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Image quality can be subjective</a:t>
            </a:r>
            <a:endParaRPr lang="en-GB" dirty="0"/>
          </a:p>
        </p:txBody>
      </p:sp>
      <p:grpSp>
        <p:nvGrpSpPr>
          <p:cNvPr id="9" name="Group 8"/>
          <p:cNvGrpSpPr/>
          <p:nvPr/>
        </p:nvGrpSpPr>
        <p:grpSpPr>
          <a:xfrm>
            <a:off x="478449" y="1364825"/>
            <a:ext cx="11234175" cy="2208191"/>
            <a:chOff x="318262" y="4315651"/>
            <a:chExt cx="9222290" cy="1812734"/>
          </a:xfrm>
        </p:grpSpPr>
        <p:pic>
          <p:nvPicPr>
            <p:cNvPr id="4" name="Picture 3"/>
            <p:cNvPicPr/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8262" y="4328795"/>
              <a:ext cx="1799590" cy="179959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" name="Picture 4"/>
            <p:cNvPicPr/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50151" y="4328795"/>
              <a:ext cx="1799590" cy="179959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6" name="Picture 5"/>
            <p:cNvPicPr/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82040" y="4315651"/>
              <a:ext cx="1799590" cy="179959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7" name="Picture 6"/>
            <p:cNvPicPr/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49067" y="4315651"/>
              <a:ext cx="1799590" cy="179959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8" name="Picture 7"/>
            <p:cNvPicPr/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740962" y="4315651"/>
              <a:ext cx="1799590" cy="1799590"/>
            </a:xfrm>
            <a:prstGeom prst="rect">
              <a:avLst/>
            </a:prstGeom>
            <a:noFill/>
            <a:ln>
              <a:noFill/>
            </a:ln>
          </p:spPr>
        </p:pic>
      </p:grpSp>
      <p:graphicFrame>
        <p:nvGraphicFramePr>
          <p:cNvPr id="12" name="Diagram 11"/>
          <p:cNvGraphicFramePr/>
          <p:nvPr>
            <p:extLst>
              <p:ext uri="{D42A27DB-BD31-4B8C-83A1-F6EECF244321}">
                <p14:modId xmlns:p14="http://schemas.microsoft.com/office/powerpoint/2010/main" val="1235984748"/>
              </p:ext>
            </p:extLst>
          </p:nvPr>
        </p:nvGraphicFramePr>
        <p:xfrm>
          <a:off x="487343" y="3506162"/>
          <a:ext cx="7232352" cy="27311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15" name="TextBox 14"/>
          <p:cNvSpPr txBox="1"/>
          <p:nvPr/>
        </p:nvSpPr>
        <p:spPr>
          <a:xfrm>
            <a:off x="1949460" y="2765381"/>
            <a:ext cx="64807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6000" dirty="0" smtClean="0">
                <a:solidFill>
                  <a:srgbClr val="00B050"/>
                </a:solidFill>
                <a:sym typeface="Wingdings" panose="05000000000000000000" pitchFamily="2" charset="2"/>
              </a:rPr>
              <a:t></a:t>
            </a:r>
            <a:endParaRPr lang="en-GB" sz="6000" dirty="0">
              <a:solidFill>
                <a:srgbClr val="00B050"/>
              </a:solidFill>
            </a:endParaRPr>
          </a:p>
        </p:txBody>
      </p:sp>
      <p:grpSp>
        <p:nvGrpSpPr>
          <p:cNvPr id="16" name="Group 15"/>
          <p:cNvGrpSpPr/>
          <p:nvPr/>
        </p:nvGrpSpPr>
        <p:grpSpPr>
          <a:xfrm>
            <a:off x="8866138" y="4077072"/>
            <a:ext cx="2090087" cy="1591205"/>
            <a:chOff x="8866138" y="4077072"/>
            <a:chExt cx="2090087" cy="1591205"/>
          </a:xfrm>
        </p:grpSpPr>
        <p:pic>
          <p:nvPicPr>
            <p:cNvPr id="1026" name="Picture 2" descr="Image result for wind turbine blade damage"/>
            <p:cNvPicPr>
              <a:picLocks noChangeAspect="1" noChangeArrowheads="1"/>
            </p:cNvPicPr>
            <p:nvPr/>
          </p:nvPicPr>
          <p:blipFill rotWithShape="1">
            <a:blip r:embed="rId1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8866138" y="4077072"/>
              <a:ext cx="2090087" cy="158417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7" name="TextBox 16"/>
            <p:cNvSpPr txBox="1"/>
            <p:nvPr/>
          </p:nvSpPr>
          <p:spPr>
            <a:xfrm>
              <a:off x="10200456" y="4652614"/>
              <a:ext cx="648072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6000" dirty="0" smtClean="0">
                  <a:solidFill>
                    <a:srgbClr val="FFC000"/>
                  </a:solidFill>
                  <a:sym typeface="Wingdings" panose="05000000000000000000" pitchFamily="2" charset="2"/>
                </a:rPr>
                <a:t>?</a:t>
              </a:r>
              <a:endParaRPr lang="en-GB" sz="6000" dirty="0">
                <a:solidFill>
                  <a:srgbClr val="FFC000"/>
                </a:solidFill>
              </a:endParaRPr>
            </a:p>
          </p:txBody>
        </p:sp>
      </p:grpSp>
      <p:sp>
        <p:nvSpPr>
          <p:cNvPr id="18" name="TextBox 17"/>
          <p:cNvSpPr txBox="1"/>
          <p:nvPr/>
        </p:nvSpPr>
        <p:spPr>
          <a:xfrm>
            <a:off x="4211704" y="2776924"/>
            <a:ext cx="64807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6000" dirty="0" smtClean="0">
                <a:solidFill>
                  <a:srgbClr val="FF0000"/>
                </a:solidFill>
                <a:sym typeface="Wingdings" panose="05000000000000000000" pitchFamily="2" charset="2"/>
              </a:rPr>
              <a:t></a:t>
            </a:r>
            <a:endParaRPr lang="en-GB" sz="6000" dirty="0">
              <a:solidFill>
                <a:srgbClr val="FF0000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6595015" y="2753838"/>
            <a:ext cx="64807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6000" dirty="0" smtClean="0">
                <a:solidFill>
                  <a:srgbClr val="FF0000"/>
                </a:solidFill>
                <a:sym typeface="Wingdings" panose="05000000000000000000" pitchFamily="2" charset="2"/>
              </a:rPr>
              <a:t></a:t>
            </a:r>
            <a:endParaRPr lang="en-GB" sz="6000" dirty="0">
              <a:solidFill>
                <a:srgbClr val="FF0000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8702329" y="2769455"/>
            <a:ext cx="64807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6000" dirty="0" smtClean="0">
                <a:solidFill>
                  <a:srgbClr val="FF0000"/>
                </a:solidFill>
                <a:sym typeface="Wingdings" panose="05000000000000000000" pitchFamily="2" charset="2"/>
              </a:rPr>
              <a:t></a:t>
            </a:r>
            <a:endParaRPr lang="en-GB" sz="6000" dirty="0">
              <a:solidFill>
                <a:srgbClr val="FF0000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11065991" y="2776924"/>
            <a:ext cx="64807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6000" dirty="0" smtClean="0">
                <a:solidFill>
                  <a:srgbClr val="FF0000"/>
                </a:solidFill>
                <a:sym typeface="Wingdings" panose="05000000000000000000" pitchFamily="2" charset="2"/>
              </a:rPr>
              <a:t></a:t>
            </a:r>
            <a:endParaRPr lang="en-GB" sz="6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74237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GB" dirty="0" smtClean="0"/>
              <a:t>How can we </a:t>
            </a:r>
            <a:r>
              <a:rPr lang="en-GB" dirty="0" smtClean="0">
                <a:solidFill>
                  <a:schemeClr val="accent3">
                    <a:lumMod val="50000"/>
                  </a:schemeClr>
                </a:solidFill>
              </a:rPr>
              <a:t>validate</a:t>
            </a:r>
            <a:r>
              <a:rPr lang="en-GB" dirty="0" smtClean="0"/>
              <a:t> inspection </a:t>
            </a:r>
            <a:r>
              <a:rPr lang="en-GB" dirty="0" smtClean="0">
                <a:solidFill>
                  <a:schemeClr val="accent3">
                    <a:lumMod val="50000"/>
                  </a:schemeClr>
                </a:solidFill>
              </a:rPr>
              <a:t>quality</a:t>
            </a:r>
            <a:r>
              <a:rPr lang="en-GB" dirty="0" smtClean="0"/>
              <a:t> using </a:t>
            </a:r>
            <a:r>
              <a:rPr lang="en-GB" dirty="0" smtClean="0">
                <a:solidFill>
                  <a:schemeClr val="accent3">
                    <a:lumMod val="50000"/>
                  </a:schemeClr>
                </a:solidFill>
              </a:rPr>
              <a:t>measurable</a:t>
            </a:r>
            <a:r>
              <a:rPr lang="en-GB" dirty="0" smtClean="0"/>
              <a:t> parameters and decrease the subjective nature of perception?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486771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>
          <a:xfrm>
            <a:off x="334434" y="1341439"/>
            <a:ext cx="7057710" cy="4854575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 smtClean="0">
                <a:solidFill>
                  <a:srgbClr val="0070C0"/>
                </a:solidFill>
              </a:rPr>
              <a:t>IQA</a:t>
            </a:r>
            <a:r>
              <a:rPr lang="en-GB" sz="2400" dirty="0" smtClean="0"/>
              <a:t> measures perceived </a:t>
            </a:r>
            <a:r>
              <a:rPr lang="en-GB" sz="2400" dirty="0" smtClean="0">
                <a:solidFill>
                  <a:srgbClr val="0070C0"/>
                </a:solidFill>
              </a:rPr>
              <a:t>image quality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/>
              <a:t>I</a:t>
            </a:r>
            <a:r>
              <a:rPr lang="en-GB" sz="2400" dirty="0" smtClean="0"/>
              <a:t>mproves subjectivity of assessment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 smtClean="0"/>
              <a:t>Typically used for evaluation of imaging systems and software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/>
              <a:t>Complex subject matter with </a:t>
            </a:r>
            <a:r>
              <a:rPr lang="en-GB" sz="2400" dirty="0" smtClean="0"/>
              <a:t>many existing studies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 smtClean="0"/>
              <a:t>No need to reinvent the wheel</a:t>
            </a:r>
            <a:endParaRPr lang="en-GB" sz="24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GB" dirty="0" smtClean="0"/>
              <a:t>IQA Parameters</a:t>
            </a:r>
            <a:endParaRPr lang="en-GB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Image Quality Assessment (IQA)</a:t>
            </a:r>
            <a:endParaRPr lang="en-GB" dirty="0"/>
          </a:p>
        </p:txBody>
      </p:sp>
      <p:graphicFrame>
        <p:nvGraphicFramePr>
          <p:cNvPr id="8" name="Diagram 7"/>
          <p:cNvGraphicFramePr/>
          <p:nvPr>
            <p:extLst>
              <p:ext uri="{D42A27DB-BD31-4B8C-83A1-F6EECF244321}">
                <p14:modId xmlns:p14="http://schemas.microsoft.com/office/powerpoint/2010/main" val="182064252"/>
              </p:ext>
            </p:extLst>
          </p:nvPr>
        </p:nvGraphicFramePr>
        <p:xfrm>
          <a:off x="7789334" y="1412776"/>
          <a:ext cx="4064793" cy="41044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1198023" y="4437112"/>
            <a:ext cx="532859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b="1" dirty="0">
                <a:solidFill>
                  <a:srgbClr val="0070C0"/>
                </a:solidFill>
              </a:rPr>
              <a:t>IQA principles can be applied to validating visual inspection </a:t>
            </a:r>
            <a:r>
              <a:rPr lang="en-GB" sz="2800" b="1" dirty="0" smtClean="0">
                <a:solidFill>
                  <a:srgbClr val="0070C0"/>
                </a:solidFill>
              </a:rPr>
              <a:t>data</a:t>
            </a:r>
            <a:endParaRPr lang="en-GB" sz="28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46205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Graphic spid="8" grpId="0">
        <p:bldAsOne/>
      </p:bldGraphic>
      <p:bldP spid="7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 smtClean="0"/>
              <a:t>Digital images fundamentally consist of a series of numbers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 smtClean="0"/>
              <a:t>Considering a  8 bit greyscale digital image:</a:t>
            </a:r>
          </a:p>
          <a:p>
            <a:pPr marL="1085850" lvl="1" indent="-342900"/>
            <a:r>
              <a:rPr lang="en-GB" dirty="0" smtClean="0"/>
              <a:t>Each pixel is represented by a single byte of data (8 bits) </a:t>
            </a:r>
          </a:p>
          <a:p>
            <a:pPr marL="1085850" lvl="1" indent="-342900"/>
            <a:r>
              <a:rPr lang="en-GB" dirty="0" smtClean="0"/>
              <a:t>Each can </a:t>
            </a:r>
            <a:r>
              <a:rPr lang="en-GB" dirty="0"/>
              <a:t>be 0-255 in </a:t>
            </a:r>
            <a:r>
              <a:rPr lang="en-GB" dirty="0" smtClean="0"/>
              <a:t>value (8 bits = 256 values)</a:t>
            </a:r>
          </a:p>
          <a:p>
            <a:pPr marL="1085850" lvl="1" indent="-342900"/>
            <a:r>
              <a:rPr lang="en-GB" dirty="0" smtClean="0"/>
              <a:t>The pixel byte represents ‘brightness’ of the pixel</a:t>
            </a:r>
          </a:p>
          <a:p>
            <a:pPr marL="1085850" lvl="1" indent="-342900"/>
            <a:r>
              <a:rPr lang="en-GB" dirty="0" smtClean="0"/>
              <a:t>Therefore the image consists of a large numerical matrix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 smtClean="0">
                <a:solidFill>
                  <a:srgbClr val="0070C0"/>
                </a:solidFill>
              </a:rPr>
              <a:t>Images are numerical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 smtClean="0"/>
              <a:t>Calculations and statistics can be used </a:t>
            </a:r>
            <a:r>
              <a:rPr lang="en-GB" dirty="0" smtClean="0">
                <a:sym typeface="Wingdings" panose="05000000000000000000" pitchFamily="2" charset="2"/>
              </a:rPr>
              <a:t> Digital IQA methods</a:t>
            </a:r>
            <a:endParaRPr lang="en-GB" dirty="0" smtClean="0"/>
          </a:p>
          <a:p>
            <a:pPr marL="1085850" lvl="1" indent="-342900"/>
            <a:endParaRPr lang="en-GB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GB" dirty="0" smtClean="0"/>
              <a:t>Digital Images</a:t>
            </a:r>
            <a:endParaRPr lang="en-GB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Image Quality</a:t>
            </a:r>
            <a:endParaRPr lang="en-GB" dirty="0"/>
          </a:p>
        </p:txBody>
      </p:sp>
      <p:pic>
        <p:nvPicPr>
          <p:cNvPr id="2050" name="Picture 2" descr="Related image"/>
          <p:cNvPicPr>
            <a:picLocks noGrp="1" noChangeAspect="1" noChangeArrowheads="1"/>
          </p:cNvPicPr>
          <p:nvPr>
            <p:ph type="pic" sz="quarter" idx="12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Related imag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305801" y="1412776"/>
            <a:ext cx="3048000" cy="1743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Related imag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601076" y="3404849"/>
            <a:ext cx="245745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6" name="Picture 18" descr="Related image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72039" y="4352512"/>
            <a:ext cx="4648032" cy="19146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6399032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0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GB" dirty="0" smtClean="0"/>
              <a:t>Personal Profile</a:t>
            </a:r>
            <a:endParaRPr lang="en-GB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Introduction</a:t>
            </a:r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631504" y="2280898"/>
            <a:ext cx="1755241" cy="201219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9" name="TextBox 8"/>
          <p:cNvSpPr txBox="1"/>
          <p:nvPr/>
        </p:nvSpPr>
        <p:spPr>
          <a:xfrm>
            <a:off x="3956510" y="2431274"/>
            <a:ext cx="3592394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b="1" dirty="0"/>
              <a:t>Tony </a:t>
            </a:r>
            <a:r>
              <a:rPr lang="en-GB" sz="2400" b="1" dirty="0" smtClean="0"/>
              <a:t>Fong </a:t>
            </a:r>
            <a:endParaRPr lang="en-GB" sz="2400" b="1" dirty="0"/>
          </a:p>
          <a:p>
            <a:r>
              <a:rPr lang="en-GB" i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Mechanical </a:t>
            </a:r>
            <a:r>
              <a:rPr lang="en-GB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Engineer, </a:t>
            </a:r>
            <a:r>
              <a:rPr lang="en-GB" i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CEng </a:t>
            </a:r>
            <a:r>
              <a:rPr lang="en-GB" i="1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MIMechE</a:t>
            </a:r>
            <a:endParaRPr lang="en-GB" i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r>
              <a:rPr lang="en-GB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CAA </a:t>
            </a:r>
            <a:r>
              <a:rPr lang="en-GB" i="1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PfCO</a:t>
            </a:r>
            <a:endParaRPr lang="en-GB" i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r>
              <a:rPr lang="en-GB" dirty="0">
                <a:solidFill>
                  <a:schemeClr val="accent3"/>
                </a:solidFill>
              </a:rPr>
              <a:t>Team </a:t>
            </a:r>
            <a:r>
              <a:rPr lang="en-GB" dirty="0" smtClean="0">
                <a:solidFill>
                  <a:schemeClr val="accent3"/>
                </a:solidFill>
              </a:rPr>
              <a:t>Lead, Engineering</a:t>
            </a:r>
            <a:endParaRPr lang="en-GB" dirty="0">
              <a:solidFill>
                <a:schemeClr val="accent3"/>
              </a:solidFill>
            </a:endParaRPr>
          </a:p>
          <a:p>
            <a:r>
              <a:rPr lang="en-GB" dirty="0">
                <a:solidFill>
                  <a:schemeClr val="accent3"/>
                </a:solidFill>
              </a:rPr>
              <a:t>Operational Performance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8112224" y="2210005"/>
            <a:ext cx="2304256" cy="2012198"/>
            <a:chOff x="7680176" y="2202747"/>
            <a:chExt cx="2304256" cy="2012198"/>
          </a:xfrm>
        </p:grpSpPr>
        <p:sp>
          <p:nvSpPr>
            <p:cNvPr id="6" name="Rectangle 5"/>
            <p:cNvSpPr/>
            <p:nvPr/>
          </p:nvSpPr>
          <p:spPr>
            <a:xfrm>
              <a:off x="7680176" y="2202747"/>
              <a:ext cx="2304256" cy="201219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grpSp>
          <p:nvGrpSpPr>
            <p:cNvPr id="2" name="Group 1"/>
            <p:cNvGrpSpPr/>
            <p:nvPr/>
          </p:nvGrpSpPr>
          <p:grpSpPr>
            <a:xfrm>
              <a:off x="7930433" y="2376866"/>
              <a:ext cx="1837975" cy="1701887"/>
              <a:chOff x="7864093" y="2270729"/>
              <a:chExt cx="1837975" cy="1701887"/>
            </a:xfrm>
          </p:grpSpPr>
          <p:pic>
            <p:nvPicPr>
              <p:cNvPr id="1026" name="Picture 2" descr="Image result for ge aviation"/>
              <p:cNvPicPr>
                <a:picLocks noChangeAspect="1" noChangeArrowheads="1"/>
              </p:cNvPicPr>
              <p:nvPr/>
            </p:nvPicPr>
            <p:blipFill>
              <a:blip r:embed="rId3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716238" y="2979552"/>
                <a:ext cx="936277" cy="26839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028" name="Picture 4" descr="Image result for Airbus logo"/>
              <p:cNvPicPr>
                <a:picLocks noChangeAspect="1" noChangeArrowheads="1"/>
              </p:cNvPicPr>
              <p:nvPr/>
            </p:nvPicPr>
            <p:blipFill rotWithShape="1">
              <a:blip r:embed="rId4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 bwMode="auto">
              <a:xfrm>
                <a:off x="7922720" y="3378017"/>
                <a:ext cx="937706" cy="25447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030" name="Picture 6" descr="Image result for Prestwick airport logo"/>
              <p:cNvPicPr>
                <a:picLocks noChangeAspect="1" noChangeArrowheads="1"/>
              </p:cNvPicPr>
              <p:nvPr/>
            </p:nvPicPr>
            <p:blipFill rotWithShape="1">
              <a:blip r:embed="rId5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 bwMode="auto">
              <a:xfrm>
                <a:off x="7875054" y="2962823"/>
                <a:ext cx="691602" cy="291201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032" name="Picture 8" descr="Image result for aveos mro logo"/>
              <p:cNvPicPr>
                <a:picLocks noChangeAspect="1" noChangeArrowheads="1"/>
              </p:cNvPicPr>
              <p:nvPr/>
            </p:nvPicPr>
            <p:blipFill rotWithShape="1">
              <a:blip r:embed="rId6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 bwMode="auto">
              <a:xfrm>
                <a:off x="8930963" y="3319439"/>
                <a:ext cx="649544" cy="29145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034" name="Picture 10" descr="Image result for Aquamarine power"/>
              <p:cNvPicPr>
                <a:picLocks noChangeAspect="1" noChangeArrowheads="1"/>
              </p:cNvPicPr>
              <p:nvPr/>
            </p:nvPicPr>
            <p:blipFill>
              <a:blip r:embed="rId7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410376" y="3725490"/>
                <a:ext cx="900100" cy="24712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036" name="Picture 12" descr="Image result for ore catapult"/>
              <p:cNvPicPr>
                <a:picLocks noChangeAspect="1" noChangeArrowheads="1"/>
              </p:cNvPicPr>
              <p:nvPr/>
            </p:nvPicPr>
            <p:blipFill>
              <a:blip r:embed="rId8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864093" y="2270729"/>
                <a:ext cx="1837975" cy="583557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</p:grpSp>
    </p:spTree>
    <p:extLst>
      <p:ext uri="{BB962C8B-B14F-4D97-AF65-F5344CB8AC3E}">
        <p14:creationId xmlns:p14="http://schemas.microsoft.com/office/powerpoint/2010/main" val="1553756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>
          <a:xfrm>
            <a:off x="334434" y="1339404"/>
            <a:ext cx="7297737" cy="1182024"/>
          </a:xfrm>
        </p:spPr>
        <p:txBody>
          <a:bodyPr/>
          <a:lstStyle/>
          <a:p>
            <a:r>
              <a:rPr lang="en-GB" b="1" dirty="0" smtClean="0"/>
              <a:t>“Actuance”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 smtClean="0"/>
              <a:t>Perceived </a:t>
            </a:r>
            <a:r>
              <a:rPr lang="en-GB" u="sng" dirty="0" smtClean="0"/>
              <a:t>sharpness</a:t>
            </a:r>
            <a:r>
              <a:rPr lang="en-GB" dirty="0" smtClean="0"/>
              <a:t> or </a:t>
            </a:r>
            <a:r>
              <a:rPr lang="en-GB" u="sng" dirty="0" smtClean="0"/>
              <a:t>edge contrast</a:t>
            </a:r>
            <a:r>
              <a:rPr lang="en-GB" dirty="0" smtClean="0"/>
              <a:t> of an image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 smtClean="0"/>
              <a:t>Gradient calculations can be made across an image matrix: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dirty="0" smtClean="0"/>
          </a:p>
        </p:txBody>
      </p:sp>
      <p:pic>
        <p:nvPicPr>
          <p:cNvPr id="9" name="Picture Placeholder 8"/>
          <p:cNvPicPr>
            <a:picLocks noGrp="1" noChangeAspect="1"/>
          </p:cNvPicPr>
          <p:nvPr>
            <p:ph type="pic" sz="quarter" idx="12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prstGeom prst="rect">
            <a:avLst/>
          </a:prstGeom>
        </p:spPr>
      </p:pic>
      <p:pic>
        <p:nvPicPr>
          <p:cNvPr id="8" name="Picture Placeholder 7"/>
          <p:cNvPicPr>
            <a:picLocks noGrp="1" noChangeAspect="1"/>
          </p:cNvPicPr>
          <p:nvPr>
            <p:ph type="pic" sz="quarter" idx="14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prstGeom prst="rect">
            <a:avLst/>
          </a:prstGeom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Image Quality - Sharpness / Focus</a:t>
            </a:r>
            <a:endParaRPr lang="en-GB" dirty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55640" y="2521427"/>
            <a:ext cx="1296144" cy="619541"/>
          </a:xfrm>
          <a:prstGeom prst="rect">
            <a:avLst/>
          </a:prstGeom>
        </p:spPr>
      </p:pic>
      <p:pic>
        <p:nvPicPr>
          <p:cNvPr id="16" name="Picture 18" descr="Related image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62516" y="3411220"/>
            <a:ext cx="4968552" cy="20467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9" name="Straight Arrow Connector 18"/>
          <p:cNvCxnSpPr/>
          <p:nvPr/>
        </p:nvCxnSpPr>
        <p:spPr>
          <a:xfrm>
            <a:off x="4799856" y="3284984"/>
            <a:ext cx="1152128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>
            <a:off x="4711168" y="3411220"/>
            <a:ext cx="0" cy="109790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612857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>
          <a:xfrm>
            <a:off x="334434" y="1339404"/>
            <a:ext cx="7297737" cy="1182024"/>
          </a:xfrm>
        </p:spPr>
        <p:txBody>
          <a:bodyPr/>
          <a:lstStyle/>
          <a:p>
            <a:r>
              <a:rPr lang="en-GB" b="1" dirty="0" smtClean="0"/>
              <a:t>“Actuance”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 smtClean="0"/>
              <a:t>Perceived </a:t>
            </a:r>
            <a:r>
              <a:rPr lang="en-GB" u="sng" dirty="0" smtClean="0"/>
              <a:t>sharpness</a:t>
            </a:r>
            <a:r>
              <a:rPr lang="en-GB" dirty="0" smtClean="0"/>
              <a:t> or </a:t>
            </a:r>
            <a:r>
              <a:rPr lang="en-GB" u="sng" dirty="0" smtClean="0"/>
              <a:t>edge contrast</a:t>
            </a:r>
            <a:r>
              <a:rPr lang="en-GB" dirty="0" smtClean="0"/>
              <a:t> of an image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 smtClean="0"/>
              <a:t>Gradient calculations can be made across an image matrix: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dirty="0" smtClean="0"/>
          </a:p>
        </p:txBody>
      </p:sp>
      <p:pic>
        <p:nvPicPr>
          <p:cNvPr id="9" name="Picture Placeholder 8"/>
          <p:cNvPicPr>
            <a:picLocks noGrp="1" noChangeAspect="1"/>
          </p:cNvPicPr>
          <p:nvPr>
            <p:ph type="pic" sz="quarter" idx="12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prstGeom prst="rect">
            <a:avLst/>
          </a:prstGeom>
        </p:spPr>
      </p:pic>
      <p:pic>
        <p:nvPicPr>
          <p:cNvPr id="8" name="Picture Placeholder 7"/>
          <p:cNvPicPr>
            <a:picLocks noGrp="1" noChangeAspect="1"/>
          </p:cNvPicPr>
          <p:nvPr>
            <p:ph type="pic" sz="quarter" idx="14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prstGeom prst="rect">
            <a:avLst/>
          </a:prstGeom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Image Quality - Sharpness / Focus</a:t>
            </a:r>
            <a:endParaRPr lang="en-GB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812076" y="1340768"/>
            <a:ext cx="4068233" cy="2304256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812076" y="3789041"/>
            <a:ext cx="4068233" cy="2376263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55640" y="2521427"/>
            <a:ext cx="1296144" cy="619541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11208568" y="5773906"/>
            <a:ext cx="6078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>
                <a:solidFill>
                  <a:schemeClr val="bg1"/>
                </a:solidFill>
              </a:rPr>
              <a:t>6.98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1117650" y="3226554"/>
            <a:ext cx="7056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>
                <a:solidFill>
                  <a:schemeClr val="bg1"/>
                </a:solidFill>
              </a:rPr>
              <a:t>10.04</a:t>
            </a:r>
            <a:endParaRPr lang="en-GB" dirty="0">
              <a:solidFill>
                <a:schemeClr val="bg1"/>
              </a:solidFill>
            </a:endParaRPr>
          </a:p>
        </p:txBody>
      </p:sp>
      <p:pic>
        <p:nvPicPr>
          <p:cNvPr id="16" name="Picture 18" descr="Related image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62516" y="3411220"/>
            <a:ext cx="4968552" cy="20467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9" name="Straight Arrow Connector 18"/>
          <p:cNvCxnSpPr/>
          <p:nvPr/>
        </p:nvCxnSpPr>
        <p:spPr>
          <a:xfrm>
            <a:off x="4799856" y="3284984"/>
            <a:ext cx="1152128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>
            <a:off x="4711168" y="3411220"/>
            <a:ext cx="0" cy="109790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Text Placeholder 1"/>
          <p:cNvSpPr txBox="1">
            <a:spLocks/>
          </p:cNvSpPr>
          <p:nvPr/>
        </p:nvSpPr>
        <p:spPr>
          <a:xfrm>
            <a:off x="364972" y="3158749"/>
            <a:ext cx="7297737" cy="3037265"/>
          </a:xfrm>
          <a:prstGeom prst="rect">
            <a:avLst/>
          </a:prstGeom>
          <a:solidFill>
            <a:schemeClr val="bg1"/>
          </a:solidFill>
        </p:spPr>
        <p:txBody>
          <a:bodyPr vert="horz" wrap="square" lIns="0" tIns="45720" rIns="91440" bIns="45720" numCol="1" spcCol="180000" rtlCol="0">
            <a:no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buFontTx/>
              <a:buNone/>
              <a:defRPr sz="2000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 smtClean="0"/>
              <a:t>Actuance = Mean of the Gradient calculation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 smtClean="0">
                <a:solidFill>
                  <a:srgbClr val="0070C0"/>
                </a:solidFill>
              </a:rPr>
              <a:t>Higher value shows higher perceived sharpness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 smtClean="0"/>
              <a:t>Numerical value must be calibrated to what is perceived as ‘sharp’</a:t>
            </a:r>
          </a:p>
          <a:p>
            <a:pPr marL="1085850" lvl="1" indent="-342900"/>
            <a:r>
              <a:rPr lang="en-GB" dirty="0" smtClean="0"/>
              <a:t>Subjective Quality Factor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 smtClean="0"/>
              <a:t>Sharpness of an image is a combination of Actuance and Resolution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 smtClean="0"/>
              <a:t>Actuance values must be normalised</a:t>
            </a:r>
          </a:p>
        </p:txBody>
      </p:sp>
    </p:spTree>
    <p:extLst>
      <p:ext uri="{BB962C8B-B14F-4D97-AF65-F5344CB8AC3E}">
        <p14:creationId xmlns:p14="http://schemas.microsoft.com/office/powerpoint/2010/main" val="17034435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Placeholder 25"/>
          <p:cNvPicPr>
            <a:picLocks noGrp="1" noChangeAspect="1"/>
          </p:cNvPicPr>
          <p:nvPr>
            <p:ph type="pic" sz="quarter" idx="12"/>
          </p:nvPr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7337" t="-2548" r="-11644" b="-1955"/>
          <a:stretch/>
        </p:blipFill>
        <p:spPr>
          <a:prstGeom prst="rect">
            <a:avLst/>
          </a:prstGeom>
        </p:spPr>
      </p:pic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GB" b="1" dirty="0" smtClean="0">
                <a:solidFill>
                  <a:srgbClr val="0070C0"/>
                </a:solidFill>
              </a:rPr>
              <a:t>Histograms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 smtClean="0">
                <a:solidFill>
                  <a:srgbClr val="0070C0"/>
                </a:solidFill>
              </a:rPr>
              <a:t>Can be produced from the image numerical data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 smtClean="0">
                <a:solidFill>
                  <a:srgbClr val="0070C0"/>
                </a:solidFill>
              </a:rPr>
              <a:t>Showing statistical trends about the light data in the image</a:t>
            </a:r>
          </a:p>
        </p:txBody>
      </p:sp>
      <p:pic>
        <p:nvPicPr>
          <p:cNvPr id="10" name="Picture Placeholder 9"/>
          <p:cNvPicPr>
            <a:picLocks noGrp="1" noChangeAspect="1"/>
          </p:cNvPicPr>
          <p:nvPr>
            <p:ph type="pic" sz="quarter" idx="14"/>
          </p:nvPr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Image Quality - Dynamic Range / Exposure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174529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GB" b="1" dirty="0" smtClean="0"/>
              <a:t>Histograms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 smtClean="0"/>
              <a:t>Can be produced from the image numerical data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 smtClean="0"/>
              <a:t>Showing statistical trends about the light data in the image</a:t>
            </a:r>
          </a:p>
          <a:p>
            <a:endParaRPr lang="en-GB" dirty="0" smtClean="0"/>
          </a:p>
          <a:p>
            <a:r>
              <a:rPr lang="en-GB" b="1" dirty="0" smtClean="0">
                <a:solidFill>
                  <a:srgbClr val="0070C0"/>
                </a:solidFill>
              </a:rPr>
              <a:t>Dynamic Range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 smtClean="0">
                <a:solidFill>
                  <a:srgbClr val="0070C0"/>
                </a:solidFill>
              </a:rPr>
              <a:t>Is the range (ratio) of high vs. low values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 smtClean="0">
                <a:solidFill>
                  <a:srgbClr val="0070C0"/>
                </a:solidFill>
              </a:rPr>
              <a:t>Wider range can indicate greater level of detail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 smtClean="0">
                <a:solidFill>
                  <a:srgbClr val="0070C0"/>
                </a:solidFill>
              </a:rPr>
              <a:t>Can be calculated using numerical methods such as SD</a:t>
            </a:r>
          </a:p>
        </p:txBody>
      </p:sp>
      <p:pic>
        <p:nvPicPr>
          <p:cNvPr id="10" name="Picture Placeholder 9"/>
          <p:cNvPicPr>
            <a:picLocks noGrp="1" noChangeAspect="1"/>
          </p:cNvPicPr>
          <p:nvPr>
            <p:ph type="pic" sz="quarter" idx="14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Image Quality - Dynamic Range / Exposure</a:t>
            </a:r>
            <a:endParaRPr lang="en-GB" dirty="0"/>
          </a:p>
        </p:txBody>
      </p:sp>
      <p:pic>
        <p:nvPicPr>
          <p:cNvPr id="15" name="Picture Placeholder 14"/>
          <p:cNvPicPr>
            <a:picLocks noGrp="1" noChangeAspect="1"/>
          </p:cNvPicPr>
          <p:nvPr>
            <p:ph type="pic" sz="quarter" idx="12"/>
          </p:nvPr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pic>
        <p:nvPicPr>
          <p:cNvPr id="20" name="Picture 19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789334" y="3811217"/>
            <a:ext cx="4076549" cy="2376264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45537" y="4797152"/>
            <a:ext cx="1985626" cy="1347389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10730129" y="4412016"/>
            <a:ext cx="10807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SD = 18.2</a:t>
            </a:r>
            <a:endParaRPr lang="en-GB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784012" y="1339403"/>
            <a:ext cx="4076549" cy="2304256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45537" y="2308678"/>
            <a:ext cx="1986507" cy="1331250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10711141" y="1921046"/>
            <a:ext cx="10807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SD = 28.3</a:t>
            </a:r>
            <a:endParaRPr lang="en-GB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864928" y="1412776"/>
            <a:ext cx="1385310" cy="1385313"/>
          </a:xfrm>
          <a:prstGeom prst="rect">
            <a:avLst/>
          </a:prstGeom>
          <a:ln w="28575">
            <a:solidFill>
              <a:schemeClr val="bg1"/>
            </a:solidFill>
          </a:ln>
        </p:spPr>
      </p:pic>
      <p:pic>
        <p:nvPicPr>
          <p:cNvPr id="24" name="Picture 23"/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879039" y="3933056"/>
            <a:ext cx="1385313" cy="1385313"/>
          </a:xfrm>
          <a:prstGeom prst="rect">
            <a:avLst/>
          </a:prstGeom>
          <a:ln w="28575">
            <a:solidFill>
              <a:schemeClr val="bg1"/>
            </a:solidFill>
          </a:ln>
        </p:spPr>
      </p:pic>
    </p:spTree>
    <p:extLst>
      <p:ext uri="{BB962C8B-B14F-4D97-AF65-F5344CB8AC3E}">
        <p14:creationId xmlns:p14="http://schemas.microsoft.com/office/powerpoint/2010/main" val="10478873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GB" b="1" dirty="0" smtClean="0"/>
              <a:t>Histograms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 smtClean="0"/>
              <a:t>Can be produced from the image numerical data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 smtClean="0"/>
              <a:t>Showing statistical trends about the light data in the image</a:t>
            </a:r>
          </a:p>
          <a:p>
            <a:endParaRPr lang="en-GB" dirty="0" smtClean="0"/>
          </a:p>
          <a:p>
            <a:r>
              <a:rPr lang="en-GB" b="1" dirty="0" smtClean="0"/>
              <a:t>Dynamic Range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 smtClean="0"/>
              <a:t>Is the range (ratio) of high vs. low values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 smtClean="0"/>
              <a:t>Wider range can indicate greater level of detail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 smtClean="0"/>
              <a:t>Can be calculated using numerical methods such as SD</a:t>
            </a:r>
          </a:p>
          <a:p>
            <a:pPr marL="342900" indent="-342900"/>
            <a:endParaRPr lang="en-GB" dirty="0" smtClean="0"/>
          </a:p>
          <a:p>
            <a:pPr marL="342900" indent="-342900"/>
            <a:r>
              <a:rPr lang="en-GB" b="1" dirty="0" smtClean="0">
                <a:solidFill>
                  <a:srgbClr val="0070C0"/>
                </a:solidFill>
              </a:rPr>
              <a:t>Exposure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 smtClean="0">
                <a:solidFill>
                  <a:srgbClr val="0070C0"/>
                </a:solidFill>
              </a:rPr>
              <a:t>Over/Under exposure results in light information being lost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 smtClean="0">
                <a:solidFill>
                  <a:srgbClr val="0070C0"/>
                </a:solidFill>
              </a:rPr>
              <a:t>Occurs when light levels are above/below sensor capability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 smtClean="0">
                <a:solidFill>
                  <a:srgbClr val="0070C0"/>
                </a:solidFill>
              </a:rPr>
              <a:t>Can be calculated using numerical methods such as Mean</a:t>
            </a:r>
          </a:p>
          <a:p>
            <a:pPr marL="342900" indent="-342900"/>
            <a:endParaRPr lang="en-GB" dirty="0">
              <a:solidFill>
                <a:srgbClr val="0070C0"/>
              </a:solidFill>
            </a:endParaRPr>
          </a:p>
        </p:txBody>
      </p:sp>
      <p:pic>
        <p:nvPicPr>
          <p:cNvPr id="10" name="Picture Placeholder 9"/>
          <p:cNvPicPr>
            <a:picLocks noGrp="1" noChangeAspect="1"/>
          </p:cNvPicPr>
          <p:nvPr>
            <p:ph type="pic" sz="quarter" idx="14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Image Quality - Dynamic Range / Exposure</a:t>
            </a:r>
            <a:endParaRPr lang="en-GB" dirty="0"/>
          </a:p>
        </p:txBody>
      </p:sp>
      <p:sp>
        <p:nvSpPr>
          <p:cNvPr id="18" name="TextBox 17"/>
          <p:cNvSpPr txBox="1"/>
          <p:nvPr/>
        </p:nvSpPr>
        <p:spPr>
          <a:xfrm>
            <a:off x="10730129" y="4412016"/>
            <a:ext cx="10807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SD = 18.2</a:t>
            </a:r>
            <a:endParaRPr lang="en-GB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45537" y="2308678"/>
            <a:ext cx="1986507" cy="1331250"/>
          </a:xfrm>
          <a:prstGeom prst="rect">
            <a:avLst/>
          </a:prstGeom>
        </p:spPr>
      </p:pic>
      <p:pic>
        <p:nvPicPr>
          <p:cNvPr id="8" name="Picture Placeholder 7"/>
          <p:cNvPicPr>
            <a:picLocks noGrp="1" noChangeAspect="1"/>
          </p:cNvPicPr>
          <p:nvPr>
            <p:ph type="pic" sz="quarter" idx="12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78369" y="4869160"/>
            <a:ext cx="1932505" cy="13268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03520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GB" dirty="0" smtClean="0"/>
              <a:t>Using mathematics and statistics we can in fact derive quantitative quality metrics for digital images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46282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GB" b="1" dirty="0" smtClean="0">
                <a:solidFill>
                  <a:srgbClr val="0070C0"/>
                </a:solidFill>
              </a:rPr>
              <a:t>Which turbine? Which blade? Where? How large?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 smtClean="0"/>
              <a:t>High quality defect imaging itself is useless without metadata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 smtClean="0"/>
              <a:t>Required metadata includes: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GB" dirty="0" smtClean="0"/>
              <a:t>Metadata Required</a:t>
            </a:r>
            <a:endParaRPr lang="en-GB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Metadata</a:t>
            </a:r>
            <a:endParaRPr lang="en-GB" dirty="0"/>
          </a:p>
        </p:txBody>
      </p:sp>
      <p:pic>
        <p:nvPicPr>
          <p:cNvPr id="7" name="Picture 2" descr="Image result for sheringham shoal"/>
          <p:cNvPicPr>
            <a:picLocks noGrp="1" noChangeAspect="1" noChangeArrowheads="1"/>
          </p:cNvPicPr>
          <p:nvPr>
            <p:ph type="pic" sz="quarter" idx="12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16"/>
          <a:stretch/>
        </p:blipFill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/>
          <p:cNvPicPr/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7896201" y="4077072"/>
            <a:ext cx="1728192" cy="1305643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</p:pic>
      <p:grpSp>
        <p:nvGrpSpPr>
          <p:cNvPr id="29" name="Group 28"/>
          <p:cNvGrpSpPr/>
          <p:nvPr/>
        </p:nvGrpSpPr>
        <p:grpSpPr>
          <a:xfrm>
            <a:off x="7938649" y="1429776"/>
            <a:ext cx="2396402" cy="3916139"/>
            <a:chOff x="7938649" y="1429776"/>
            <a:chExt cx="2396402" cy="3916139"/>
          </a:xfrm>
        </p:grpSpPr>
        <p:cxnSp>
          <p:nvCxnSpPr>
            <p:cNvPr id="17" name="Straight Arrow Connector 16"/>
            <p:cNvCxnSpPr/>
            <p:nvPr/>
          </p:nvCxnSpPr>
          <p:spPr>
            <a:xfrm flipV="1">
              <a:off x="8360191" y="4795545"/>
              <a:ext cx="1137989" cy="365703"/>
            </a:xfrm>
            <a:prstGeom prst="straightConnector1">
              <a:avLst/>
            </a:prstGeom>
            <a:ln>
              <a:headEnd type="triangle"/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Arrow Connector 18"/>
            <p:cNvCxnSpPr/>
            <p:nvPr/>
          </p:nvCxnSpPr>
          <p:spPr>
            <a:xfrm flipH="1" flipV="1">
              <a:off x="8133307" y="4555831"/>
              <a:ext cx="178133" cy="561466"/>
            </a:xfrm>
            <a:prstGeom prst="straightConnector1">
              <a:avLst/>
            </a:prstGeom>
            <a:ln>
              <a:headEnd type="triangle"/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TextBox 20"/>
            <p:cNvSpPr txBox="1"/>
            <p:nvPr/>
          </p:nvSpPr>
          <p:spPr>
            <a:xfrm>
              <a:off x="7938649" y="4747126"/>
              <a:ext cx="28245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 smtClean="0"/>
                <a:t>?</a:t>
              </a:r>
              <a:endParaRPr lang="en-GB" dirty="0"/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8868829" y="4976583"/>
              <a:ext cx="28245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 smtClean="0"/>
                <a:t>?</a:t>
              </a:r>
              <a:endParaRPr lang="en-GB" dirty="0"/>
            </a:p>
          </p:txBody>
        </p:sp>
        <p:cxnSp>
          <p:nvCxnSpPr>
            <p:cNvPr id="23" name="Straight Arrow Connector 22"/>
            <p:cNvCxnSpPr/>
            <p:nvPr/>
          </p:nvCxnSpPr>
          <p:spPr>
            <a:xfrm flipH="1" flipV="1">
              <a:off x="9972124" y="2068409"/>
              <a:ext cx="99053" cy="497324"/>
            </a:xfrm>
            <a:prstGeom prst="straightConnector1">
              <a:avLst/>
            </a:prstGeom>
            <a:ln>
              <a:headEnd type="triangle"/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TextBox 24"/>
            <p:cNvSpPr txBox="1"/>
            <p:nvPr/>
          </p:nvSpPr>
          <p:spPr>
            <a:xfrm>
              <a:off x="10052601" y="2080847"/>
              <a:ext cx="28245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 smtClean="0"/>
                <a:t>?</a:t>
              </a:r>
              <a:endParaRPr lang="en-GB" dirty="0"/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9612988" y="1429776"/>
              <a:ext cx="28245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 smtClean="0"/>
                <a:t>?</a:t>
              </a:r>
              <a:endParaRPr lang="en-GB" dirty="0"/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9483168" y="2413001"/>
              <a:ext cx="28245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 smtClean="0"/>
                <a:t>?</a:t>
              </a:r>
              <a:endParaRPr lang="en-GB" dirty="0"/>
            </a:p>
          </p:txBody>
        </p:sp>
      </p:grpSp>
      <p:graphicFrame>
        <p:nvGraphicFramePr>
          <p:cNvPr id="28" name="Diagram 27"/>
          <p:cNvGraphicFramePr/>
          <p:nvPr>
            <p:extLst>
              <p:ext uri="{D42A27DB-BD31-4B8C-83A1-F6EECF244321}">
                <p14:modId xmlns:p14="http://schemas.microsoft.com/office/powerpoint/2010/main" val="2103644497"/>
              </p:ext>
            </p:extLst>
          </p:nvPr>
        </p:nvGraphicFramePr>
        <p:xfrm>
          <a:off x="881835" y="2636912"/>
          <a:ext cx="5917541" cy="252977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871158" y="5358282"/>
            <a:ext cx="578667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dirty="0" smtClean="0">
                <a:solidFill>
                  <a:srgbClr val="0070C0"/>
                </a:solidFill>
              </a:rPr>
              <a:t>These parameters are numerical already and quality can </a:t>
            </a:r>
            <a:r>
              <a:rPr lang="en-GB" sz="2000" dirty="0">
                <a:solidFill>
                  <a:srgbClr val="0070C0"/>
                </a:solidFill>
              </a:rPr>
              <a:t>be quantitatively </a:t>
            </a:r>
            <a:r>
              <a:rPr lang="en-GB" sz="2000" dirty="0" smtClean="0">
                <a:solidFill>
                  <a:srgbClr val="0070C0"/>
                </a:solidFill>
              </a:rPr>
              <a:t>evaluated</a:t>
            </a:r>
            <a:endParaRPr lang="en-GB" sz="20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436319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graphicEl>
                                              <a:dgm id="{821B4581-D8BC-4517-87CC-C564EAA5E7D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8">
                                            <p:graphicEl>
                                              <a:dgm id="{821B4581-D8BC-4517-87CC-C564EAA5E7D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graphicEl>
                                              <a:dgm id="{DA721CA7-E646-4C0E-8287-C8D391F7308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8">
                                            <p:graphicEl>
                                              <a:dgm id="{DA721CA7-E646-4C0E-8287-C8D391F7308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graphicEl>
                                              <a:dgm id="{75C963C6-7935-427E-A81D-76E5215CA60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8">
                                            <p:graphicEl>
                                              <a:dgm id="{75C963C6-7935-427E-A81D-76E5215CA60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graphicEl>
                                              <a:dgm id="{57DEE3CE-A856-473B-9996-EA292B1E683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8">
                                            <p:graphicEl>
                                              <a:dgm id="{57DEE3CE-A856-473B-9996-EA292B1E683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graphicEl>
                                              <a:dgm id="{E135FAAF-5197-4E20-B7FA-B92B6692810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8">
                                            <p:graphicEl>
                                              <a:dgm id="{E135FAAF-5197-4E20-B7FA-B92B6692810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graphicEl>
                                              <a:dgm id="{B83B3FF4-B73E-4210-8F7B-F3972995414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8">
                                            <p:graphicEl>
                                              <a:dgm id="{B83B3FF4-B73E-4210-8F7B-F3972995414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8" grpId="0">
        <p:bldSub>
          <a:bldDgm bld="one"/>
        </p:bldSub>
      </p:bldGraphic>
      <p:bldP spid="3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Quality isn’t everything… We need context</a:t>
            </a:r>
            <a:endParaRPr lang="en-GB" dirty="0"/>
          </a:p>
        </p:txBody>
      </p:sp>
      <p:graphicFrame>
        <p:nvGraphicFramePr>
          <p:cNvPr id="11" name="Diagram 10"/>
          <p:cNvGraphicFramePr/>
          <p:nvPr>
            <p:extLst>
              <p:ext uri="{D42A27DB-BD31-4B8C-83A1-F6EECF244321}">
                <p14:modId xmlns:p14="http://schemas.microsoft.com/office/powerpoint/2010/main" val="2326695265"/>
              </p:ext>
            </p:extLst>
          </p:nvPr>
        </p:nvGraphicFramePr>
        <p:xfrm>
          <a:off x="1127448" y="1231438"/>
          <a:ext cx="10009112" cy="529390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Minus 3"/>
          <p:cNvSpPr/>
          <p:nvPr/>
        </p:nvSpPr>
        <p:spPr>
          <a:xfrm rot="21300000">
            <a:off x="1122158" y="3308812"/>
            <a:ext cx="9947681" cy="1139159"/>
          </a:xfrm>
          <a:prstGeom prst="mathMinus">
            <a:avLst/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6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</p:spTree>
    <p:extLst>
      <p:ext uri="{BB962C8B-B14F-4D97-AF65-F5344CB8AC3E}">
        <p14:creationId xmlns:p14="http://schemas.microsoft.com/office/powerpoint/2010/main" val="890156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Rot by="120000">
                                      <p:cBhvr>
                                        <p:cTn id="6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 smtClean="0"/>
              <a:t>Outstanding quality can be achieved if cost and time are infinite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 smtClean="0"/>
              <a:t>Therefore practicalities (time &amp; cost) must be accounted for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 smtClean="0"/>
              <a:t>Some key factors include: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 smtClean="0">
                <a:solidFill>
                  <a:srgbClr val="0070C0"/>
                </a:solidFill>
              </a:rPr>
              <a:t>Development of reference data should keep key parameters constant or recorded</a:t>
            </a:r>
          </a:p>
          <a:p>
            <a:pPr marL="1085850" lvl="1" indent="-342900"/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GB" dirty="0" smtClean="0"/>
              <a:t>Time, Cost, Quality Trade Off</a:t>
            </a:r>
            <a:endParaRPr lang="en-GB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Practicalities and Performance</a:t>
            </a:r>
            <a:endParaRPr lang="en-GB" dirty="0"/>
          </a:p>
        </p:txBody>
      </p:sp>
      <p:pic>
        <p:nvPicPr>
          <p:cNvPr id="1026" name="Picture 2" descr="Image result for time cost quality"/>
          <p:cNvPicPr>
            <a:picLocks noGrp="1" noChangeAspect="1" noChangeArrowheads="1"/>
          </p:cNvPicPr>
          <p:nvPr>
            <p:ph type="pic" sz="quarter" idx="12"/>
          </p:nvPr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6283" t="-17764" r="4400" b="-11136"/>
          <a:stretch/>
        </p:blipFill>
        <p:spPr bwMode="auto">
          <a:xfrm>
            <a:off x="8112224" y="1772816"/>
            <a:ext cx="3398004" cy="34872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1508293894"/>
              </p:ext>
            </p:extLst>
          </p:nvPr>
        </p:nvGraphicFramePr>
        <p:xfrm>
          <a:off x="407368" y="2636912"/>
          <a:ext cx="7210520" cy="275479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25597102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C0B19C25-1ACB-46C9-8502-BA0B77FF66F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>
                                            <p:graphicEl>
                                              <a:dgm id="{C0B19C25-1ACB-46C9-8502-BA0B77FF66F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B40DA666-8A8C-4EDF-A3BF-7B2799B3786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>
                                            <p:graphicEl>
                                              <a:dgm id="{B40DA666-8A8C-4EDF-A3BF-7B2799B3786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B63132AB-8A7F-459F-A159-EFFDAE2C88C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6">
                                            <p:graphicEl>
                                              <a:dgm id="{B63132AB-8A7F-459F-A159-EFFDAE2C88C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7E6A0795-6A9B-491B-A779-FD767A1B720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6">
                                            <p:graphicEl>
                                              <a:dgm id="{7E6A0795-6A9B-491B-A779-FD767A1B720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FEFD6CB2-46BE-46D1-9BEB-F7B55DB007A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6">
                                            <p:graphicEl>
                                              <a:dgm id="{FEFD6CB2-46BE-46D1-9BEB-F7B55DB007A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BB20C083-F4EC-49D2-8EC6-7F962A9B1C8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6">
                                            <p:graphicEl>
                                              <a:dgm id="{BB20C083-F4EC-49D2-8EC6-7F962A9B1C8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B10ACD56-F5F4-48D0-BF12-88E2C1600FC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6">
                                            <p:graphicEl>
                                              <a:dgm id="{B10ACD56-F5F4-48D0-BF12-88E2C1600FC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  <p:bldGraphic spid="6" grpId="0">
        <p:bldSub>
          <a:bldDgm bld="one"/>
        </p:bldSub>
      </p:bldGraphic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1"/>
          </p:nvPr>
        </p:nvSpPr>
        <p:spPr>
          <a:xfrm>
            <a:off x="4367808" y="5445125"/>
            <a:ext cx="5616575" cy="750888"/>
          </a:xfrm>
        </p:spPr>
        <p:txBody>
          <a:bodyPr/>
          <a:lstStyle/>
          <a:p>
            <a:r>
              <a:rPr lang="en-GB" dirty="0" smtClean="0"/>
              <a:t>UAV Blade Inspection V&amp;V Process</a:t>
            </a:r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Developing Guidance</a:t>
            </a:r>
            <a:endParaRPr lang="en-GB" dirty="0"/>
          </a:p>
        </p:txBody>
      </p:sp>
      <p:sp>
        <p:nvSpPr>
          <p:cNvPr id="4" name="Rounded Rectangle 3"/>
          <p:cNvSpPr/>
          <p:nvPr/>
        </p:nvSpPr>
        <p:spPr>
          <a:xfrm>
            <a:off x="4018830" y="1489024"/>
            <a:ext cx="1728192" cy="720080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1600" dirty="0"/>
              <a:t>Customer Requirements Capture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4522886" y="2404407"/>
            <a:ext cx="1728192" cy="72008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1600" dirty="0"/>
              <a:t>Controlled UAV trials at test turbine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5026942" y="3321949"/>
            <a:ext cx="1728192" cy="720080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1600" dirty="0"/>
              <a:t>Quality metrics definition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5530998" y="4239491"/>
            <a:ext cx="1728192" cy="720080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1600" dirty="0"/>
              <a:t>Identify baseline and minimum requirements</a:t>
            </a:r>
          </a:p>
        </p:txBody>
      </p:sp>
      <p:sp>
        <p:nvSpPr>
          <p:cNvPr id="11" name="Rounded Rectangle 10"/>
          <p:cNvSpPr/>
          <p:nvPr/>
        </p:nvSpPr>
        <p:spPr>
          <a:xfrm>
            <a:off x="7763246" y="4235251"/>
            <a:ext cx="1728192" cy="72008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1600" dirty="0"/>
              <a:t>Generate </a:t>
            </a:r>
            <a:r>
              <a:rPr lang="en-GB" sz="1600" dirty="0" smtClean="0"/>
              <a:t>Guidance </a:t>
            </a:r>
            <a:r>
              <a:rPr lang="en-GB" sz="1600" dirty="0" smtClean="0">
                <a:sym typeface="Wingdings" panose="05000000000000000000" pitchFamily="2" charset="2"/>
              </a:rPr>
              <a:t> </a:t>
            </a:r>
            <a:r>
              <a:rPr lang="en-GB" sz="1600" dirty="0" smtClean="0"/>
              <a:t>Standard</a:t>
            </a:r>
            <a:endParaRPr lang="en-GB" sz="1600" dirty="0"/>
          </a:p>
        </p:txBody>
      </p:sp>
      <p:sp>
        <p:nvSpPr>
          <p:cNvPr id="12" name="Rounded Rectangle 11"/>
          <p:cNvSpPr/>
          <p:nvPr/>
        </p:nvSpPr>
        <p:spPr>
          <a:xfrm>
            <a:off x="8195294" y="3317709"/>
            <a:ext cx="1728192" cy="720080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1600" dirty="0"/>
              <a:t>UAV and services testing and demo</a:t>
            </a:r>
          </a:p>
        </p:txBody>
      </p:sp>
      <p:sp>
        <p:nvSpPr>
          <p:cNvPr id="14" name="Rounded Rectangle 13"/>
          <p:cNvSpPr/>
          <p:nvPr/>
        </p:nvSpPr>
        <p:spPr>
          <a:xfrm>
            <a:off x="8699350" y="2400167"/>
            <a:ext cx="1728192" cy="720080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1600" dirty="0"/>
              <a:t>Evaluation of Test Results</a:t>
            </a:r>
          </a:p>
        </p:txBody>
      </p:sp>
      <p:sp>
        <p:nvSpPr>
          <p:cNvPr id="17" name="Rounded Rectangle 16"/>
          <p:cNvSpPr/>
          <p:nvPr/>
        </p:nvSpPr>
        <p:spPr>
          <a:xfrm>
            <a:off x="9275414" y="1484784"/>
            <a:ext cx="1728192" cy="720080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1600" dirty="0"/>
              <a:t>Validate against requirements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6035054" y="1540583"/>
            <a:ext cx="2952328" cy="2698909"/>
            <a:chOff x="2987824" y="1592783"/>
            <a:chExt cx="2952328" cy="2698909"/>
          </a:xfrm>
        </p:grpSpPr>
        <p:sp>
          <p:nvSpPr>
            <p:cNvPr id="5" name="TextBox 4"/>
            <p:cNvSpPr txBox="1"/>
            <p:nvPr/>
          </p:nvSpPr>
          <p:spPr>
            <a:xfrm rot="3713540">
              <a:off x="3105531" y="2634767"/>
              <a:ext cx="1460080" cy="400110"/>
            </a:xfrm>
            <a:prstGeom prst="rect">
              <a:avLst/>
            </a:prstGeom>
            <a:noFill/>
            <a:effectLst/>
          </p:spPr>
          <p:txBody>
            <a:bodyPr wrap="none" rtlCol="0">
              <a:spAutoFit/>
            </a:bodyPr>
            <a:lstStyle/>
            <a:p>
              <a:r>
                <a:rPr lang="en-GB" sz="2000" b="1" dirty="0">
                  <a:solidFill>
                    <a:schemeClr val="accent3">
                      <a:lumMod val="50000"/>
                    </a:schemeClr>
                  </a:solidFill>
                </a:rPr>
                <a:t>Verification</a:t>
              </a:r>
            </a:p>
          </p:txBody>
        </p:sp>
        <p:cxnSp>
          <p:nvCxnSpPr>
            <p:cNvPr id="18" name="Straight Arrow Connector 17"/>
            <p:cNvCxnSpPr/>
            <p:nvPr/>
          </p:nvCxnSpPr>
          <p:spPr>
            <a:xfrm>
              <a:off x="2987824" y="1592783"/>
              <a:ext cx="1440160" cy="2694669"/>
            </a:xfrm>
            <a:prstGeom prst="straightConnector1">
              <a:avLst/>
            </a:prstGeom>
            <a:ln w="76200">
              <a:solidFill>
                <a:schemeClr val="accent3">
                  <a:lumMod val="50000"/>
                </a:schemeClr>
              </a:solidFill>
              <a:headEnd type="none" w="med" len="med"/>
              <a:tailEnd type="triangle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Arrow Connector 20"/>
            <p:cNvCxnSpPr/>
            <p:nvPr/>
          </p:nvCxnSpPr>
          <p:spPr>
            <a:xfrm flipH="1">
              <a:off x="4499992" y="1597023"/>
              <a:ext cx="1440160" cy="2694669"/>
            </a:xfrm>
            <a:prstGeom prst="straightConnector1">
              <a:avLst/>
            </a:prstGeom>
            <a:ln w="76200">
              <a:solidFill>
                <a:schemeClr val="accent3">
                  <a:lumMod val="50000"/>
                </a:schemeClr>
              </a:solidFill>
              <a:headEnd type="triangle" w="med" len="med"/>
              <a:tailEnd type="none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6" name="TextBox 25"/>
            <p:cNvSpPr txBox="1"/>
            <p:nvPr/>
          </p:nvSpPr>
          <p:spPr>
            <a:xfrm rot="17849383">
              <a:off x="4421271" y="2612354"/>
              <a:ext cx="1329210" cy="400110"/>
            </a:xfrm>
            <a:prstGeom prst="rect">
              <a:avLst/>
            </a:prstGeom>
            <a:noFill/>
            <a:effectLst/>
          </p:spPr>
          <p:txBody>
            <a:bodyPr wrap="none" rtlCol="0">
              <a:spAutoFit/>
            </a:bodyPr>
            <a:lstStyle/>
            <a:p>
              <a:r>
                <a:rPr lang="en-GB" sz="2000" b="1" dirty="0">
                  <a:solidFill>
                    <a:schemeClr val="accent3">
                      <a:lumMod val="50000"/>
                    </a:schemeClr>
                  </a:solidFill>
                </a:rPr>
                <a:t>Validation</a:t>
              </a:r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4212730" y="1723538"/>
            <a:ext cx="6524383" cy="3497422"/>
            <a:chOff x="1165500" y="1775739"/>
            <a:chExt cx="6524383" cy="3497422"/>
          </a:xfrm>
        </p:grpSpPr>
        <p:sp>
          <p:nvSpPr>
            <p:cNvPr id="27" name="TextBox 26"/>
            <p:cNvSpPr txBox="1"/>
            <p:nvPr/>
          </p:nvSpPr>
          <p:spPr>
            <a:xfrm rot="3713540">
              <a:off x="-365368" y="3403739"/>
              <a:ext cx="3400290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600" b="1" dirty="0">
                  <a:solidFill>
                    <a:schemeClr val="accent3">
                      <a:lumMod val="50000"/>
                    </a:schemeClr>
                  </a:solidFill>
                </a:rPr>
                <a:t>What are the primary requirements?</a:t>
              </a:r>
            </a:p>
          </p:txBody>
        </p:sp>
        <p:sp>
          <p:nvSpPr>
            <p:cNvPr id="29" name="TextBox 28"/>
            <p:cNvSpPr txBox="1"/>
            <p:nvPr/>
          </p:nvSpPr>
          <p:spPr>
            <a:xfrm rot="17849383">
              <a:off x="5802026" y="3325042"/>
              <a:ext cx="3437159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600" b="1" dirty="0">
                  <a:solidFill>
                    <a:schemeClr val="accent3">
                      <a:lumMod val="50000"/>
                    </a:schemeClr>
                  </a:solidFill>
                </a:rPr>
                <a:t>Does solution meet customer needs?</a:t>
              </a:r>
            </a:p>
          </p:txBody>
        </p:sp>
      </p:grpSp>
      <p:grpSp>
        <p:nvGrpSpPr>
          <p:cNvPr id="25" name="Group 24"/>
          <p:cNvGrpSpPr/>
          <p:nvPr/>
        </p:nvGrpSpPr>
        <p:grpSpPr>
          <a:xfrm>
            <a:off x="602448" y="1484784"/>
            <a:ext cx="3416382" cy="1625743"/>
            <a:chOff x="602448" y="1484784"/>
            <a:chExt cx="3416382" cy="1625743"/>
          </a:xfrm>
        </p:grpSpPr>
        <p:grpSp>
          <p:nvGrpSpPr>
            <p:cNvPr id="24" name="Group 23"/>
            <p:cNvGrpSpPr/>
            <p:nvPr/>
          </p:nvGrpSpPr>
          <p:grpSpPr>
            <a:xfrm>
              <a:off x="602448" y="1484784"/>
              <a:ext cx="3416382" cy="1179744"/>
              <a:chOff x="602448" y="1484784"/>
              <a:chExt cx="3416382" cy="1179744"/>
            </a:xfrm>
          </p:grpSpPr>
          <p:pic>
            <p:nvPicPr>
              <p:cNvPr id="1026" name="Picture 2" descr="Related image"/>
              <p:cNvPicPr>
                <a:picLocks noChangeAspect="1" noChangeArrowheads="1"/>
              </p:cNvPicPr>
              <p:nvPr/>
            </p:nvPicPr>
            <p:blipFill>
              <a:blip r:embed="rId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592205" y="1863934"/>
                <a:ext cx="794848" cy="39742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030" name="Picture 6" descr="Related image"/>
              <p:cNvPicPr>
                <a:picLocks noChangeAspect="1" noChangeArrowheads="1"/>
              </p:cNvPicPr>
              <p:nvPr/>
            </p:nvPicPr>
            <p:blipFill>
              <a:blip r:embed="rId3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93698" y="1873626"/>
                <a:ext cx="712602" cy="33450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032" name="Picture 8" descr="Image result for Siemens Gamesa"/>
              <p:cNvPicPr>
                <a:picLocks noChangeAspect="1" noChangeArrowheads="1"/>
              </p:cNvPicPr>
              <p:nvPr/>
            </p:nvPicPr>
            <p:blipFill rotWithShape="1">
              <a:blip r:embed="rId4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 l="19621" t="41817" r="18388" b="42055"/>
              <a:stretch/>
            </p:blipFill>
            <p:spPr bwMode="auto">
              <a:xfrm>
                <a:off x="734352" y="1484784"/>
                <a:ext cx="1608052" cy="31376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034" name="Picture 10" descr="Image result for edf renewables"/>
              <p:cNvPicPr>
                <a:picLocks noChangeAspect="1" noChangeArrowheads="1"/>
              </p:cNvPicPr>
              <p:nvPr/>
            </p:nvPicPr>
            <p:blipFill rotWithShape="1">
              <a:blip r:embed="rId5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 bwMode="auto">
              <a:xfrm>
                <a:off x="602448" y="2280843"/>
                <a:ext cx="875959" cy="38368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038" name="Picture 14" descr="Related image"/>
              <p:cNvPicPr>
                <a:picLocks noChangeAspect="1" noChangeArrowheads="1"/>
              </p:cNvPicPr>
              <p:nvPr/>
            </p:nvPicPr>
            <p:blipFill rotWithShape="1">
              <a:blip r:embed="rId6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 bwMode="auto">
              <a:xfrm>
                <a:off x="1620248" y="2328643"/>
                <a:ext cx="803151" cy="317033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cxnSp>
            <p:nvCxnSpPr>
              <p:cNvPr id="23" name="Elbow Connector 22"/>
              <p:cNvCxnSpPr>
                <a:endCxn id="4" idx="1"/>
              </p:cNvCxnSpPr>
              <p:nvPr/>
            </p:nvCxnSpPr>
            <p:spPr>
              <a:xfrm flipV="1">
                <a:off x="2567608" y="1849064"/>
                <a:ext cx="1451222" cy="229234"/>
              </a:xfrm>
              <a:prstGeom prst="bentConnector3">
                <a:avLst/>
              </a:prstGeom>
              <a:ln>
                <a:solidFill>
                  <a:srgbClr val="EFEEED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pic>
          <p:nvPicPr>
            <p:cNvPr id="1040" name="Picture 16" descr="Related image"/>
            <p:cNvPicPr>
              <a:picLocks noChangeAspect="1" noChangeArrowheads="1"/>
            </p:cNvPicPr>
            <p:nvPr/>
          </p:nvPicPr>
          <p:blipFill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46955" y="2782622"/>
              <a:ext cx="982845" cy="32790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33" name="Group 32"/>
          <p:cNvGrpSpPr/>
          <p:nvPr/>
        </p:nvGrpSpPr>
        <p:grpSpPr>
          <a:xfrm>
            <a:off x="1592205" y="2764447"/>
            <a:ext cx="2930681" cy="2451243"/>
            <a:chOff x="1592205" y="2764447"/>
            <a:chExt cx="2930681" cy="2451243"/>
          </a:xfrm>
        </p:grpSpPr>
        <p:cxnSp>
          <p:nvCxnSpPr>
            <p:cNvPr id="30" name="Elbow Connector 29"/>
            <p:cNvCxnSpPr>
              <a:stCxn id="1046" idx="3"/>
              <a:endCxn id="7" idx="1"/>
            </p:cNvCxnSpPr>
            <p:nvPr/>
          </p:nvCxnSpPr>
          <p:spPr>
            <a:xfrm flipV="1">
              <a:off x="3288280" y="2764447"/>
              <a:ext cx="1234606" cy="1312447"/>
            </a:xfrm>
            <a:prstGeom prst="bentConnector3">
              <a:avLst>
                <a:gd name="adj1" fmla="val 50000"/>
              </a:avLst>
            </a:prstGeom>
            <a:ln>
              <a:solidFill>
                <a:srgbClr val="EFEEED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pic>
          <p:nvPicPr>
            <p:cNvPr id="1050" name="Picture 26" descr="Image result for natural power"/>
            <p:cNvPicPr>
              <a:picLocks noChangeAspect="1" noChangeArrowheads="1"/>
            </p:cNvPicPr>
            <p:nvPr/>
          </p:nvPicPr>
          <p:blipFill>
            <a:blip r:embed="rId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92205" y="4511244"/>
              <a:ext cx="704446" cy="70444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44" name="Picture 20" descr="UAV | UAS | Drone Inspection and Surveys"/>
            <p:cNvPicPr>
              <a:picLocks noChangeAspect="1" noChangeArrowheads="1"/>
            </p:cNvPicPr>
            <p:nvPr/>
          </p:nvPicPr>
          <p:blipFill rotWithShape="1">
            <a:blip r:embed="rId9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1743750" y="3860870"/>
              <a:ext cx="762000" cy="43204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46" name="Picture 22" descr="Image result for wood group logo"/>
            <p:cNvPicPr>
              <a:picLocks noChangeAspect="1" noChangeArrowheads="1"/>
            </p:cNvPicPr>
            <p:nvPr/>
          </p:nvPicPr>
          <p:blipFill>
            <a:blip r:embed="rId10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04438" y="3923844"/>
              <a:ext cx="583842" cy="3061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48" name="Picture 24" descr="Image result for perceptual robotics"/>
            <p:cNvPicPr>
              <a:picLocks noChangeAspect="1" noChangeArrowheads="1"/>
            </p:cNvPicPr>
            <p:nvPr/>
          </p:nvPicPr>
          <p:blipFill>
            <a:blip r:embed="rId11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41704" y="4211092"/>
              <a:ext cx="1552688" cy="55496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42" name="Picture 18" descr="Image result for cyberhawk"/>
            <p:cNvPicPr>
              <a:picLocks noChangeAspect="1" noChangeArrowheads="1"/>
            </p:cNvPicPr>
            <p:nvPr/>
          </p:nvPicPr>
          <p:blipFill rotWithShape="1">
            <a:blip r:embed="rId1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1668685" y="3457700"/>
              <a:ext cx="1625707" cy="47522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52" name="Picture 28" descr="Image result for texodrone"/>
            <p:cNvPicPr>
              <a:picLocks noChangeAspect="1" noChangeArrowheads="1"/>
            </p:cNvPicPr>
            <p:nvPr/>
          </p:nvPicPr>
          <p:blipFill rotWithShape="1">
            <a:blip r:embed="rId1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2382529" y="4685158"/>
              <a:ext cx="1083867" cy="30460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55" name="Picture 4" descr="Image result for ORE Catapult"/>
          <p:cNvPicPr>
            <a:picLocks noGrp="1" noChangeAspect="1" noChangeArrowheads="1"/>
          </p:cNvPicPr>
          <p:nvPr>
            <p:ph type="pic" sz="quarter" idx="4294967295"/>
          </p:nvPr>
        </p:nvPicPr>
        <p:blipFill rotWithShape="1">
          <a:blip r:embed="rId1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53357" y="3329543"/>
            <a:ext cx="1157100" cy="19473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758664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 animBg="1"/>
      <p:bldP spid="9" grpId="0" animBg="1"/>
      <p:bldP spid="10" grpId="0" animBg="1"/>
      <p:bldP spid="11" grpId="0" animBg="1"/>
      <p:bldP spid="12" grpId="0" animBg="1"/>
      <p:bldP spid="14" grpId="0" animBg="1"/>
      <p:bldP spid="1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GB" dirty="0" smtClean="0"/>
              <a:t>We are here to assist the industry, supply chain and innovators to reduce risk through development and demonstration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9694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GB" dirty="0"/>
              <a:t>UAV Blade Inspection V&amp;V Process</a:t>
            </a:r>
          </a:p>
          <a:p>
            <a:endParaRPr lang="en-GB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Developing Guidance - Metrics</a:t>
            </a:r>
            <a:endParaRPr lang="en-GB" dirty="0"/>
          </a:p>
        </p:txBody>
      </p:sp>
      <p:sp>
        <p:nvSpPr>
          <p:cNvPr id="5" name="Rounded Rectangle 4"/>
          <p:cNvSpPr/>
          <p:nvPr/>
        </p:nvSpPr>
        <p:spPr>
          <a:xfrm>
            <a:off x="4018830" y="1489024"/>
            <a:ext cx="1728192" cy="720080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1600" dirty="0"/>
              <a:t>Customer Requirements Capture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4522886" y="2404407"/>
            <a:ext cx="1728192" cy="72008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1600" dirty="0"/>
              <a:t>Controlled UAV trials at test turbine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5026942" y="3321949"/>
            <a:ext cx="1728192" cy="720080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1600" dirty="0"/>
              <a:t>Quality metrics definition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5530998" y="4239491"/>
            <a:ext cx="1728192" cy="720080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1600" dirty="0"/>
              <a:t>Identify baseline and minimum requirements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7763246" y="4235251"/>
            <a:ext cx="1728192" cy="72008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1600" dirty="0"/>
              <a:t>Generate </a:t>
            </a:r>
            <a:r>
              <a:rPr lang="en-GB" sz="1600" dirty="0" smtClean="0"/>
              <a:t>Guidance </a:t>
            </a:r>
            <a:r>
              <a:rPr lang="en-GB" sz="1600" dirty="0" smtClean="0">
                <a:sym typeface="Wingdings" panose="05000000000000000000" pitchFamily="2" charset="2"/>
              </a:rPr>
              <a:t> </a:t>
            </a:r>
            <a:r>
              <a:rPr lang="en-GB" sz="1600" dirty="0" smtClean="0"/>
              <a:t>Standard</a:t>
            </a:r>
            <a:endParaRPr lang="en-GB" sz="1600" dirty="0"/>
          </a:p>
        </p:txBody>
      </p:sp>
      <p:sp>
        <p:nvSpPr>
          <p:cNvPr id="10" name="Rounded Rectangle 9"/>
          <p:cNvSpPr/>
          <p:nvPr/>
        </p:nvSpPr>
        <p:spPr>
          <a:xfrm>
            <a:off x="8195294" y="3317709"/>
            <a:ext cx="1728192" cy="720080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1600" dirty="0"/>
              <a:t>UAV and services testing and demo</a:t>
            </a:r>
          </a:p>
        </p:txBody>
      </p:sp>
      <p:sp>
        <p:nvSpPr>
          <p:cNvPr id="11" name="Rounded Rectangle 10"/>
          <p:cNvSpPr/>
          <p:nvPr/>
        </p:nvSpPr>
        <p:spPr>
          <a:xfrm>
            <a:off x="8699350" y="2400167"/>
            <a:ext cx="1728192" cy="720080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1600" dirty="0"/>
              <a:t>Evaluation of Test Results</a:t>
            </a:r>
          </a:p>
        </p:txBody>
      </p:sp>
      <p:sp>
        <p:nvSpPr>
          <p:cNvPr id="12" name="Rounded Rectangle 11"/>
          <p:cNvSpPr/>
          <p:nvPr/>
        </p:nvSpPr>
        <p:spPr>
          <a:xfrm>
            <a:off x="9275414" y="1484784"/>
            <a:ext cx="1728192" cy="720080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1600" dirty="0"/>
              <a:t>Validate against requirements</a:t>
            </a:r>
          </a:p>
        </p:txBody>
      </p:sp>
      <p:grpSp>
        <p:nvGrpSpPr>
          <p:cNvPr id="13" name="Group 12"/>
          <p:cNvGrpSpPr/>
          <p:nvPr/>
        </p:nvGrpSpPr>
        <p:grpSpPr>
          <a:xfrm>
            <a:off x="6035054" y="1540583"/>
            <a:ext cx="2952328" cy="2698909"/>
            <a:chOff x="2987824" y="1592783"/>
            <a:chExt cx="2952328" cy="2698909"/>
          </a:xfrm>
        </p:grpSpPr>
        <p:sp>
          <p:nvSpPr>
            <p:cNvPr id="14" name="TextBox 13"/>
            <p:cNvSpPr txBox="1"/>
            <p:nvPr/>
          </p:nvSpPr>
          <p:spPr>
            <a:xfrm rot="3713540">
              <a:off x="3105531" y="2634767"/>
              <a:ext cx="1460080" cy="400110"/>
            </a:xfrm>
            <a:prstGeom prst="rect">
              <a:avLst/>
            </a:prstGeom>
            <a:noFill/>
            <a:effectLst/>
          </p:spPr>
          <p:txBody>
            <a:bodyPr wrap="none" rtlCol="0">
              <a:spAutoFit/>
            </a:bodyPr>
            <a:lstStyle/>
            <a:p>
              <a:r>
                <a:rPr lang="en-GB" sz="2000" b="1" dirty="0">
                  <a:solidFill>
                    <a:schemeClr val="accent3">
                      <a:lumMod val="50000"/>
                    </a:schemeClr>
                  </a:solidFill>
                </a:rPr>
                <a:t>Verification</a:t>
              </a:r>
            </a:p>
          </p:txBody>
        </p:sp>
        <p:cxnSp>
          <p:nvCxnSpPr>
            <p:cNvPr id="15" name="Straight Arrow Connector 14"/>
            <p:cNvCxnSpPr/>
            <p:nvPr/>
          </p:nvCxnSpPr>
          <p:spPr>
            <a:xfrm>
              <a:off x="2987824" y="1592783"/>
              <a:ext cx="1440160" cy="2694669"/>
            </a:xfrm>
            <a:prstGeom prst="straightConnector1">
              <a:avLst/>
            </a:prstGeom>
            <a:ln w="76200">
              <a:solidFill>
                <a:schemeClr val="accent3">
                  <a:lumMod val="50000"/>
                </a:schemeClr>
              </a:solidFill>
              <a:headEnd type="none" w="med" len="med"/>
              <a:tailEnd type="triangle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Arrow Connector 15"/>
            <p:cNvCxnSpPr/>
            <p:nvPr/>
          </p:nvCxnSpPr>
          <p:spPr>
            <a:xfrm flipH="1">
              <a:off x="4499992" y="1597023"/>
              <a:ext cx="1440160" cy="2694669"/>
            </a:xfrm>
            <a:prstGeom prst="straightConnector1">
              <a:avLst/>
            </a:prstGeom>
            <a:ln w="76200">
              <a:solidFill>
                <a:schemeClr val="accent3">
                  <a:lumMod val="50000"/>
                </a:schemeClr>
              </a:solidFill>
              <a:headEnd type="triangle" w="med" len="med"/>
              <a:tailEnd type="none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TextBox 16"/>
            <p:cNvSpPr txBox="1"/>
            <p:nvPr/>
          </p:nvSpPr>
          <p:spPr>
            <a:xfrm rot="17849383">
              <a:off x="4421271" y="2612354"/>
              <a:ext cx="1329210" cy="400110"/>
            </a:xfrm>
            <a:prstGeom prst="rect">
              <a:avLst/>
            </a:prstGeom>
            <a:noFill/>
            <a:effectLst/>
          </p:spPr>
          <p:txBody>
            <a:bodyPr wrap="none" rtlCol="0">
              <a:spAutoFit/>
            </a:bodyPr>
            <a:lstStyle/>
            <a:p>
              <a:r>
                <a:rPr lang="en-GB" sz="2000" b="1" dirty="0">
                  <a:solidFill>
                    <a:schemeClr val="accent3">
                      <a:lumMod val="50000"/>
                    </a:schemeClr>
                  </a:solidFill>
                </a:rPr>
                <a:t>Validation</a:t>
              </a:r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4212730" y="1723538"/>
            <a:ext cx="6524383" cy="3497422"/>
            <a:chOff x="1165500" y="1775739"/>
            <a:chExt cx="6524383" cy="3497422"/>
          </a:xfrm>
        </p:grpSpPr>
        <p:sp>
          <p:nvSpPr>
            <p:cNvPr id="19" name="TextBox 18"/>
            <p:cNvSpPr txBox="1"/>
            <p:nvPr/>
          </p:nvSpPr>
          <p:spPr>
            <a:xfrm rot="3713540">
              <a:off x="-365368" y="3403739"/>
              <a:ext cx="3400290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600" b="1" dirty="0">
                  <a:solidFill>
                    <a:schemeClr val="accent3">
                      <a:lumMod val="50000"/>
                    </a:schemeClr>
                  </a:solidFill>
                </a:rPr>
                <a:t>What are the primary requirements?</a:t>
              </a:r>
            </a:p>
          </p:txBody>
        </p:sp>
        <p:sp>
          <p:nvSpPr>
            <p:cNvPr id="20" name="TextBox 19"/>
            <p:cNvSpPr txBox="1"/>
            <p:nvPr/>
          </p:nvSpPr>
          <p:spPr>
            <a:xfrm rot="17849383">
              <a:off x="5802026" y="3325042"/>
              <a:ext cx="3437159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600" b="1" dirty="0">
                  <a:solidFill>
                    <a:schemeClr val="accent3">
                      <a:lumMod val="50000"/>
                    </a:schemeClr>
                  </a:solidFill>
                </a:rPr>
                <a:t>Does solution meet customer needs?</a:t>
              </a:r>
            </a:p>
          </p:txBody>
        </p:sp>
      </p:grpSp>
      <p:sp>
        <p:nvSpPr>
          <p:cNvPr id="31" name="TextBox 30"/>
          <p:cNvSpPr txBox="1"/>
          <p:nvPr/>
        </p:nvSpPr>
        <p:spPr>
          <a:xfrm>
            <a:off x="407368" y="1332057"/>
            <a:ext cx="25277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dirty="0" smtClean="0">
                <a:solidFill>
                  <a:srgbClr val="0070C0"/>
                </a:solidFill>
              </a:rPr>
              <a:t>Data from trials will be used to generate quality metrics</a:t>
            </a:r>
            <a:endParaRPr lang="en-GB" sz="1600" dirty="0">
              <a:solidFill>
                <a:srgbClr val="0070C0"/>
              </a:solidFill>
            </a:endParaRPr>
          </a:p>
        </p:txBody>
      </p:sp>
      <p:grpSp>
        <p:nvGrpSpPr>
          <p:cNvPr id="4099" name="Group 4098"/>
          <p:cNvGrpSpPr/>
          <p:nvPr/>
        </p:nvGrpSpPr>
        <p:grpSpPr>
          <a:xfrm>
            <a:off x="386892" y="2001977"/>
            <a:ext cx="4640050" cy="3011199"/>
            <a:chOff x="386892" y="1979330"/>
            <a:chExt cx="4640050" cy="3011199"/>
          </a:xfrm>
        </p:grpSpPr>
        <p:grpSp>
          <p:nvGrpSpPr>
            <p:cNvPr id="30" name="Group 29"/>
            <p:cNvGrpSpPr/>
            <p:nvPr/>
          </p:nvGrpSpPr>
          <p:grpSpPr>
            <a:xfrm>
              <a:off x="386892" y="1979330"/>
              <a:ext cx="4640050" cy="2044614"/>
              <a:chOff x="377478" y="1811457"/>
              <a:chExt cx="4640050" cy="2044614"/>
            </a:xfrm>
          </p:grpSpPr>
          <p:cxnSp>
            <p:nvCxnSpPr>
              <p:cNvPr id="28" name="Elbow Connector 27"/>
              <p:cNvCxnSpPr>
                <a:endCxn id="7" idx="1"/>
              </p:cNvCxnSpPr>
              <p:nvPr/>
            </p:nvCxnSpPr>
            <p:spPr>
              <a:xfrm>
                <a:off x="2999656" y="3321949"/>
                <a:ext cx="2017872" cy="192167"/>
              </a:xfrm>
              <a:prstGeom prst="bentConnector3">
                <a:avLst>
                  <a:gd name="adj1" fmla="val 50000"/>
                </a:avLst>
              </a:prstGeom>
              <a:ln>
                <a:solidFill>
                  <a:srgbClr val="EFEEED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24" name="Group 23"/>
              <p:cNvGrpSpPr/>
              <p:nvPr/>
            </p:nvGrpSpPr>
            <p:grpSpPr>
              <a:xfrm>
                <a:off x="377478" y="1811457"/>
                <a:ext cx="2684772" cy="2044614"/>
                <a:chOff x="403765" y="1817910"/>
                <a:chExt cx="2684772" cy="2044614"/>
              </a:xfrm>
            </p:grpSpPr>
            <p:pic>
              <p:nvPicPr>
                <p:cNvPr id="21" name="Picture 20"/>
                <p:cNvPicPr/>
                <p:nvPr/>
              </p:nvPicPr>
              <p:blipFill rotWithShape="1">
                <a:blip r:embed="rId2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/>
              </p:blipFill>
              <p:spPr bwMode="auto">
                <a:xfrm>
                  <a:off x="403765" y="1817910"/>
                  <a:ext cx="1152870" cy="819002"/>
                </a:xfrm>
                <a:prstGeom prst="rect">
                  <a:avLst/>
                </a:prstGeom>
                <a:noFill/>
                <a:ln w="28575">
                  <a:noFill/>
                </a:ln>
              </p:spPr>
            </p:pic>
            <p:pic>
              <p:nvPicPr>
                <p:cNvPr id="22" name="Picture 21"/>
                <p:cNvPicPr>
                  <a:picLocks noChangeAspect="1"/>
                </p:cNvPicPr>
                <p:nvPr/>
              </p:nvPicPr>
              <p:blipFill>
                <a:blip r:embed="rId3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860034" y="1817910"/>
                  <a:ext cx="1228503" cy="819002"/>
                </a:xfrm>
                <a:prstGeom prst="rect">
                  <a:avLst/>
                </a:prstGeom>
              </p:spPr>
            </p:pic>
            <p:pic>
              <p:nvPicPr>
                <p:cNvPr id="26" name="Picture 18" descr="Related image"/>
                <p:cNvPicPr>
                  <a:picLocks noChangeAspect="1" noChangeArrowheads="1"/>
                </p:cNvPicPr>
                <p:nvPr/>
              </p:nvPicPr>
              <p:blipFill rotWithShape="1">
                <a:blip r:embed="rId4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/>
              </p:blipFill>
              <p:spPr bwMode="auto">
                <a:xfrm>
                  <a:off x="856289" y="2793965"/>
                  <a:ext cx="1705051" cy="1068559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</p:grpSp>
        <p:sp>
          <p:nvSpPr>
            <p:cNvPr id="4097" name="TextBox 4096"/>
            <p:cNvSpPr txBox="1"/>
            <p:nvPr/>
          </p:nvSpPr>
          <p:spPr>
            <a:xfrm>
              <a:off x="1278560" y="4221088"/>
              <a:ext cx="832279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4400" dirty="0" smtClean="0">
                  <a:latin typeface="Stencil" panose="040409050D0802020404" pitchFamily="82" charset="0"/>
                </a:rPr>
                <a:t>42</a:t>
              </a:r>
              <a:endParaRPr lang="en-GB" sz="4400" dirty="0">
                <a:latin typeface="Stencil" panose="040409050D0802020404" pitchFamily="82" charset="0"/>
              </a:endParaRPr>
            </a:p>
          </p:txBody>
        </p:sp>
      </p:grpSp>
      <p:cxnSp>
        <p:nvCxnSpPr>
          <p:cNvPr id="4103" name="Straight Arrow Connector 4102"/>
          <p:cNvCxnSpPr>
            <a:endCxn id="4097" idx="0"/>
          </p:cNvCxnSpPr>
          <p:nvPr/>
        </p:nvCxnSpPr>
        <p:spPr>
          <a:xfrm>
            <a:off x="1694699" y="2803575"/>
            <a:ext cx="1" cy="144016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767596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6" name="Elbow Connector 35"/>
          <p:cNvCxnSpPr>
            <a:endCxn id="8" idx="1"/>
          </p:cNvCxnSpPr>
          <p:nvPr/>
        </p:nvCxnSpPr>
        <p:spPr>
          <a:xfrm>
            <a:off x="2809843" y="3576890"/>
            <a:ext cx="2721155" cy="1022641"/>
          </a:xfrm>
          <a:prstGeom prst="bentConnector3">
            <a:avLst>
              <a:gd name="adj1" fmla="val 50000"/>
            </a:avLst>
          </a:prstGeom>
          <a:ln>
            <a:solidFill>
              <a:srgbClr val="EFEEED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GB" dirty="0"/>
              <a:t>UAV Blade Inspection V&amp;V Process</a:t>
            </a:r>
          </a:p>
          <a:p>
            <a:endParaRPr lang="en-GB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Developing Guidance - Baseline</a:t>
            </a:r>
            <a:endParaRPr lang="en-GB" dirty="0"/>
          </a:p>
        </p:txBody>
      </p:sp>
      <p:sp>
        <p:nvSpPr>
          <p:cNvPr id="5" name="Rounded Rectangle 4"/>
          <p:cNvSpPr/>
          <p:nvPr/>
        </p:nvSpPr>
        <p:spPr>
          <a:xfrm>
            <a:off x="4018830" y="1489024"/>
            <a:ext cx="1728192" cy="720080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1600" dirty="0"/>
              <a:t>Customer Requirements Capture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4522886" y="2404407"/>
            <a:ext cx="1728192" cy="72008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1600" dirty="0"/>
              <a:t>Controlled UAV trials at test turbine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5026942" y="3321949"/>
            <a:ext cx="1728192" cy="720080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1600" dirty="0"/>
              <a:t>Quality metrics definition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5530998" y="4239491"/>
            <a:ext cx="1728192" cy="720080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1600" dirty="0"/>
              <a:t>Identify baseline and minimum requirements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7763246" y="4235251"/>
            <a:ext cx="1728192" cy="72008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1600" dirty="0"/>
              <a:t>Generate </a:t>
            </a:r>
            <a:r>
              <a:rPr lang="en-GB" sz="1600" dirty="0" smtClean="0"/>
              <a:t>Guidance </a:t>
            </a:r>
            <a:r>
              <a:rPr lang="en-GB" sz="1600" dirty="0" smtClean="0">
                <a:sym typeface="Wingdings" panose="05000000000000000000" pitchFamily="2" charset="2"/>
              </a:rPr>
              <a:t> </a:t>
            </a:r>
            <a:r>
              <a:rPr lang="en-GB" sz="1600" dirty="0" smtClean="0"/>
              <a:t>Standard</a:t>
            </a:r>
            <a:endParaRPr lang="en-GB" sz="1600" dirty="0"/>
          </a:p>
        </p:txBody>
      </p:sp>
      <p:sp>
        <p:nvSpPr>
          <p:cNvPr id="10" name="Rounded Rectangle 9"/>
          <p:cNvSpPr/>
          <p:nvPr/>
        </p:nvSpPr>
        <p:spPr>
          <a:xfrm>
            <a:off x="8195294" y="3317709"/>
            <a:ext cx="1728192" cy="720080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1600" dirty="0"/>
              <a:t>UAV and services testing and demo</a:t>
            </a:r>
          </a:p>
        </p:txBody>
      </p:sp>
      <p:sp>
        <p:nvSpPr>
          <p:cNvPr id="11" name="Rounded Rectangle 10"/>
          <p:cNvSpPr/>
          <p:nvPr/>
        </p:nvSpPr>
        <p:spPr>
          <a:xfrm>
            <a:off x="8699350" y="2400167"/>
            <a:ext cx="1728192" cy="720080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1600" dirty="0"/>
              <a:t>Evaluation of Test Results</a:t>
            </a:r>
          </a:p>
        </p:txBody>
      </p:sp>
      <p:sp>
        <p:nvSpPr>
          <p:cNvPr id="12" name="Rounded Rectangle 11"/>
          <p:cNvSpPr/>
          <p:nvPr/>
        </p:nvSpPr>
        <p:spPr>
          <a:xfrm>
            <a:off x="9275414" y="1484784"/>
            <a:ext cx="1728192" cy="720080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1600" dirty="0"/>
              <a:t>Validate against requirements</a:t>
            </a:r>
          </a:p>
        </p:txBody>
      </p:sp>
      <p:grpSp>
        <p:nvGrpSpPr>
          <p:cNvPr id="13" name="Group 12"/>
          <p:cNvGrpSpPr/>
          <p:nvPr/>
        </p:nvGrpSpPr>
        <p:grpSpPr>
          <a:xfrm>
            <a:off x="6035054" y="1540583"/>
            <a:ext cx="2952328" cy="2698909"/>
            <a:chOff x="2987824" y="1592783"/>
            <a:chExt cx="2952328" cy="2698909"/>
          </a:xfrm>
        </p:grpSpPr>
        <p:sp>
          <p:nvSpPr>
            <p:cNvPr id="14" name="TextBox 13"/>
            <p:cNvSpPr txBox="1"/>
            <p:nvPr/>
          </p:nvSpPr>
          <p:spPr>
            <a:xfrm rot="3713540">
              <a:off x="3105531" y="2634767"/>
              <a:ext cx="1460080" cy="400110"/>
            </a:xfrm>
            <a:prstGeom prst="rect">
              <a:avLst/>
            </a:prstGeom>
            <a:noFill/>
            <a:effectLst/>
          </p:spPr>
          <p:txBody>
            <a:bodyPr wrap="none" rtlCol="0">
              <a:spAutoFit/>
            </a:bodyPr>
            <a:lstStyle/>
            <a:p>
              <a:r>
                <a:rPr lang="en-GB" sz="2000" b="1" dirty="0">
                  <a:solidFill>
                    <a:schemeClr val="accent3">
                      <a:lumMod val="50000"/>
                    </a:schemeClr>
                  </a:solidFill>
                </a:rPr>
                <a:t>Verification</a:t>
              </a:r>
            </a:p>
          </p:txBody>
        </p:sp>
        <p:cxnSp>
          <p:nvCxnSpPr>
            <p:cNvPr id="15" name="Straight Arrow Connector 14"/>
            <p:cNvCxnSpPr/>
            <p:nvPr/>
          </p:nvCxnSpPr>
          <p:spPr>
            <a:xfrm>
              <a:off x="2987824" y="1592783"/>
              <a:ext cx="1440160" cy="2694669"/>
            </a:xfrm>
            <a:prstGeom prst="straightConnector1">
              <a:avLst/>
            </a:prstGeom>
            <a:ln w="76200">
              <a:solidFill>
                <a:schemeClr val="accent3">
                  <a:lumMod val="50000"/>
                </a:schemeClr>
              </a:solidFill>
              <a:headEnd type="none" w="med" len="med"/>
              <a:tailEnd type="triangle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Arrow Connector 15"/>
            <p:cNvCxnSpPr/>
            <p:nvPr/>
          </p:nvCxnSpPr>
          <p:spPr>
            <a:xfrm flipH="1">
              <a:off x="4499992" y="1597023"/>
              <a:ext cx="1440160" cy="2694669"/>
            </a:xfrm>
            <a:prstGeom prst="straightConnector1">
              <a:avLst/>
            </a:prstGeom>
            <a:ln w="76200">
              <a:solidFill>
                <a:schemeClr val="accent3">
                  <a:lumMod val="50000"/>
                </a:schemeClr>
              </a:solidFill>
              <a:headEnd type="triangle" w="med" len="med"/>
              <a:tailEnd type="none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TextBox 16"/>
            <p:cNvSpPr txBox="1"/>
            <p:nvPr/>
          </p:nvSpPr>
          <p:spPr>
            <a:xfrm rot="17849383">
              <a:off x="4421271" y="2612354"/>
              <a:ext cx="1329210" cy="400110"/>
            </a:xfrm>
            <a:prstGeom prst="rect">
              <a:avLst/>
            </a:prstGeom>
            <a:noFill/>
            <a:effectLst/>
          </p:spPr>
          <p:txBody>
            <a:bodyPr wrap="none" rtlCol="0">
              <a:spAutoFit/>
            </a:bodyPr>
            <a:lstStyle/>
            <a:p>
              <a:r>
                <a:rPr lang="en-GB" sz="2000" b="1" dirty="0">
                  <a:solidFill>
                    <a:schemeClr val="accent3">
                      <a:lumMod val="50000"/>
                    </a:schemeClr>
                  </a:solidFill>
                </a:rPr>
                <a:t>Validation</a:t>
              </a:r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4212730" y="1723538"/>
            <a:ext cx="6524383" cy="3497422"/>
            <a:chOff x="1165500" y="1775739"/>
            <a:chExt cx="6524383" cy="3497422"/>
          </a:xfrm>
        </p:grpSpPr>
        <p:sp>
          <p:nvSpPr>
            <p:cNvPr id="19" name="TextBox 18"/>
            <p:cNvSpPr txBox="1"/>
            <p:nvPr/>
          </p:nvSpPr>
          <p:spPr>
            <a:xfrm rot="3713540">
              <a:off x="-365368" y="3403739"/>
              <a:ext cx="3400290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600" b="1" dirty="0">
                  <a:solidFill>
                    <a:schemeClr val="accent3">
                      <a:lumMod val="50000"/>
                    </a:schemeClr>
                  </a:solidFill>
                </a:rPr>
                <a:t>What are the primary requirements?</a:t>
              </a:r>
            </a:p>
          </p:txBody>
        </p:sp>
        <p:sp>
          <p:nvSpPr>
            <p:cNvPr id="20" name="TextBox 19"/>
            <p:cNvSpPr txBox="1"/>
            <p:nvPr/>
          </p:nvSpPr>
          <p:spPr>
            <a:xfrm rot="17849383">
              <a:off x="5802026" y="3325042"/>
              <a:ext cx="3437159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600" b="1" dirty="0">
                  <a:solidFill>
                    <a:schemeClr val="accent3">
                      <a:lumMod val="50000"/>
                    </a:schemeClr>
                  </a:solidFill>
                </a:rPr>
                <a:t>Does solution meet customer needs?</a:t>
              </a:r>
            </a:p>
          </p:txBody>
        </p:sp>
      </p:grpSp>
      <p:pic>
        <p:nvPicPr>
          <p:cNvPr id="29" name="Picture 2" descr="Related image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25718" y="2953360"/>
            <a:ext cx="1980938" cy="10800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2" name="TextBox 31"/>
          <p:cNvSpPr txBox="1"/>
          <p:nvPr/>
        </p:nvSpPr>
        <p:spPr>
          <a:xfrm>
            <a:off x="233618" y="1332057"/>
            <a:ext cx="298206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dirty="0" smtClean="0">
                <a:solidFill>
                  <a:srgbClr val="0070C0"/>
                </a:solidFill>
              </a:rPr>
              <a:t>Calibration of acceptable quality metrics using anonymised data</a:t>
            </a:r>
            <a:endParaRPr lang="en-GB" sz="1600" dirty="0">
              <a:solidFill>
                <a:srgbClr val="0070C0"/>
              </a:solidFill>
            </a:endParaRPr>
          </a:p>
        </p:txBody>
      </p:sp>
      <p:cxnSp>
        <p:nvCxnSpPr>
          <p:cNvPr id="33" name="Elbow Connector 32"/>
          <p:cNvCxnSpPr>
            <a:endCxn id="5" idx="1"/>
          </p:cNvCxnSpPr>
          <p:nvPr/>
        </p:nvCxnSpPr>
        <p:spPr>
          <a:xfrm flipV="1">
            <a:off x="2794375" y="1849064"/>
            <a:ext cx="1224455" cy="672721"/>
          </a:xfrm>
          <a:prstGeom prst="bentConnector3">
            <a:avLst>
              <a:gd name="adj1" fmla="val 50000"/>
            </a:avLst>
          </a:prstGeom>
          <a:ln>
            <a:solidFill>
              <a:srgbClr val="EFEEED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34" name="Picture 33"/>
          <p:cNvPicPr/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69110" y="2078298"/>
            <a:ext cx="1152870" cy="819002"/>
          </a:xfrm>
          <a:prstGeom prst="rect">
            <a:avLst/>
          </a:prstGeom>
          <a:noFill/>
          <a:ln w="28575">
            <a:noFill/>
          </a:ln>
        </p:spPr>
      </p:pic>
      <p:sp>
        <p:nvSpPr>
          <p:cNvPr id="35" name="TextBox 34"/>
          <p:cNvSpPr txBox="1"/>
          <p:nvPr/>
        </p:nvSpPr>
        <p:spPr>
          <a:xfrm>
            <a:off x="1810251" y="2095917"/>
            <a:ext cx="832279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400" dirty="0" smtClean="0">
                <a:latin typeface="Stencil" panose="040409050D0802020404" pitchFamily="82" charset="0"/>
              </a:rPr>
              <a:t>42</a:t>
            </a:r>
            <a:endParaRPr lang="en-GB" sz="4400" dirty="0">
              <a:latin typeface="Stencil" panose="040409050D0802020404" pitchFamily="82" charset="0"/>
            </a:endParaRPr>
          </a:p>
        </p:txBody>
      </p:sp>
      <p:sp>
        <p:nvSpPr>
          <p:cNvPr id="43" name="Right Arrow 42"/>
          <p:cNvSpPr/>
          <p:nvPr/>
        </p:nvSpPr>
        <p:spPr>
          <a:xfrm>
            <a:off x="7274846" y="4473359"/>
            <a:ext cx="472743" cy="303051"/>
          </a:xfrm>
          <a:prstGeom prst="rightArrow">
            <a:avLst/>
          </a:prstGeom>
          <a:solidFill>
            <a:srgbClr val="FFC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5" name="TextBox 44"/>
          <p:cNvSpPr txBox="1"/>
          <p:nvPr/>
        </p:nvSpPr>
        <p:spPr>
          <a:xfrm>
            <a:off x="183734" y="4140369"/>
            <a:ext cx="298206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dirty="0" smtClean="0">
                <a:solidFill>
                  <a:srgbClr val="0070C0"/>
                </a:solidFill>
              </a:rPr>
              <a:t>Use baseline requirements to build guidance and standard</a:t>
            </a:r>
            <a:endParaRPr lang="en-GB" sz="16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46581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GB" dirty="0"/>
              <a:t>UAV Blade Inspection V&amp;V Process</a:t>
            </a:r>
          </a:p>
          <a:p>
            <a:endParaRPr lang="en-GB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Developing Guidance - Baseline</a:t>
            </a:r>
            <a:endParaRPr lang="en-GB" dirty="0"/>
          </a:p>
        </p:txBody>
      </p:sp>
      <p:sp>
        <p:nvSpPr>
          <p:cNvPr id="5" name="Rounded Rectangle 4"/>
          <p:cNvSpPr/>
          <p:nvPr/>
        </p:nvSpPr>
        <p:spPr>
          <a:xfrm>
            <a:off x="839416" y="1489024"/>
            <a:ext cx="1728192" cy="720080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1600" dirty="0"/>
              <a:t>Customer Requirements Capture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1343472" y="2404407"/>
            <a:ext cx="1728192" cy="72008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1600" dirty="0"/>
              <a:t>Controlled UAV trials at test turbine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1847528" y="3321949"/>
            <a:ext cx="1728192" cy="720080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1600" dirty="0"/>
              <a:t>Quality metrics definition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2351584" y="4239491"/>
            <a:ext cx="1728192" cy="720080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1600" dirty="0"/>
              <a:t>Identify baseline and minimum requirements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4583832" y="4235251"/>
            <a:ext cx="1728192" cy="72008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1600" dirty="0"/>
              <a:t>Generate </a:t>
            </a:r>
            <a:r>
              <a:rPr lang="en-GB" sz="1600" dirty="0" smtClean="0"/>
              <a:t>Guidance </a:t>
            </a:r>
            <a:r>
              <a:rPr lang="en-GB" sz="1600" dirty="0" smtClean="0">
                <a:sym typeface="Wingdings" panose="05000000000000000000" pitchFamily="2" charset="2"/>
              </a:rPr>
              <a:t> </a:t>
            </a:r>
            <a:r>
              <a:rPr lang="en-GB" sz="1600" dirty="0" smtClean="0"/>
              <a:t>Standard</a:t>
            </a:r>
            <a:endParaRPr lang="en-GB" sz="1600" dirty="0"/>
          </a:p>
        </p:txBody>
      </p:sp>
      <p:sp>
        <p:nvSpPr>
          <p:cNvPr id="10" name="Rounded Rectangle 9"/>
          <p:cNvSpPr/>
          <p:nvPr/>
        </p:nvSpPr>
        <p:spPr>
          <a:xfrm>
            <a:off x="5015880" y="3317709"/>
            <a:ext cx="1728192" cy="720080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1600" dirty="0"/>
              <a:t>UAV and services testing and demo</a:t>
            </a:r>
          </a:p>
        </p:txBody>
      </p:sp>
      <p:sp>
        <p:nvSpPr>
          <p:cNvPr id="11" name="Rounded Rectangle 10"/>
          <p:cNvSpPr/>
          <p:nvPr/>
        </p:nvSpPr>
        <p:spPr>
          <a:xfrm>
            <a:off x="5519936" y="2400167"/>
            <a:ext cx="1728192" cy="720080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1600" dirty="0"/>
              <a:t>Evaluation of Test Results</a:t>
            </a:r>
          </a:p>
        </p:txBody>
      </p:sp>
      <p:sp>
        <p:nvSpPr>
          <p:cNvPr id="12" name="Rounded Rectangle 11"/>
          <p:cNvSpPr/>
          <p:nvPr/>
        </p:nvSpPr>
        <p:spPr>
          <a:xfrm>
            <a:off x="6096000" y="1484784"/>
            <a:ext cx="1728192" cy="720080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1600" dirty="0"/>
              <a:t>Validate against requirements</a:t>
            </a:r>
          </a:p>
        </p:txBody>
      </p:sp>
      <p:grpSp>
        <p:nvGrpSpPr>
          <p:cNvPr id="13" name="Group 12"/>
          <p:cNvGrpSpPr/>
          <p:nvPr/>
        </p:nvGrpSpPr>
        <p:grpSpPr>
          <a:xfrm>
            <a:off x="2855640" y="1540583"/>
            <a:ext cx="2952328" cy="2698909"/>
            <a:chOff x="2987824" y="1592783"/>
            <a:chExt cx="2952328" cy="2698909"/>
          </a:xfrm>
        </p:grpSpPr>
        <p:sp>
          <p:nvSpPr>
            <p:cNvPr id="14" name="TextBox 13"/>
            <p:cNvSpPr txBox="1"/>
            <p:nvPr/>
          </p:nvSpPr>
          <p:spPr>
            <a:xfrm rot="3713540">
              <a:off x="3105531" y="2634767"/>
              <a:ext cx="1460080" cy="400110"/>
            </a:xfrm>
            <a:prstGeom prst="rect">
              <a:avLst/>
            </a:prstGeom>
            <a:noFill/>
            <a:effectLst/>
          </p:spPr>
          <p:txBody>
            <a:bodyPr wrap="none" rtlCol="0">
              <a:spAutoFit/>
            </a:bodyPr>
            <a:lstStyle/>
            <a:p>
              <a:r>
                <a:rPr lang="en-GB" sz="2000" b="1" dirty="0">
                  <a:solidFill>
                    <a:schemeClr val="accent3">
                      <a:lumMod val="50000"/>
                    </a:schemeClr>
                  </a:solidFill>
                </a:rPr>
                <a:t>Verification</a:t>
              </a:r>
            </a:p>
          </p:txBody>
        </p:sp>
        <p:cxnSp>
          <p:nvCxnSpPr>
            <p:cNvPr id="15" name="Straight Arrow Connector 14"/>
            <p:cNvCxnSpPr/>
            <p:nvPr/>
          </p:nvCxnSpPr>
          <p:spPr>
            <a:xfrm>
              <a:off x="2987824" y="1592783"/>
              <a:ext cx="1440160" cy="2694669"/>
            </a:xfrm>
            <a:prstGeom prst="straightConnector1">
              <a:avLst/>
            </a:prstGeom>
            <a:ln w="76200">
              <a:solidFill>
                <a:schemeClr val="accent3">
                  <a:lumMod val="50000"/>
                </a:schemeClr>
              </a:solidFill>
              <a:headEnd type="none" w="med" len="med"/>
              <a:tailEnd type="triangle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Arrow Connector 15"/>
            <p:cNvCxnSpPr/>
            <p:nvPr/>
          </p:nvCxnSpPr>
          <p:spPr>
            <a:xfrm flipH="1">
              <a:off x="4499992" y="1597023"/>
              <a:ext cx="1440160" cy="2694669"/>
            </a:xfrm>
            <a:prstGeom prst="straightConnector1">
              <a:avLst/>
            </a:prstGeom>
            <a:ln w="76200">
              <a:solidFill>
                <a:schemeClr val="accent3">
                  <a:lumMod val="50000"/>
                </a:schemeClr>
              </a:solidFill>
              <a:headEnd type="triangle" w="med" len="med"/>
              <a:tailEnd type="none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TextBox 16"/>
            <p:cNvSpPr txBox="1"/>
            <p:nvPr/>
          </p:nvSpPr>
          <p:spPr>
            <a:xfrm rot="17849383">
              <a:off x="4421271" y="2612354"/>
              <a:ext cx="1329210" cy="400110"/>
            </a:xfrm>
            <a:prstGeom prst="rect">
              <a:avLst/>
            </a:prstGeom>
            <a:noFill/>
            <a:effectLst/>
          </p:spPr>
          <p:txBody>
            <a:bodyPr wrap="none" rtlCol="0">
              <a:spAutoFit/>
            </a:bodyPr>
            <a:lstStyle/>
            <a:p>
              <a:r>
                <a:rPr lang="en-GB" sz="2000" b="1" dirty="0">
                  <a:solidFill>
                    <a:schemeClr val="accent3">
                      <a:lumMod val="50000"/>
                    </a:schemeClr>
                  </a:solidFill>
                </a:rPr>
                <a:t>Validation</a:t>
              </a:r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1033316" y="1723538"/>
            <a:ext cx="6524383" cy="3497422"/>
            <a:chOff x="1165500" y="1775739"/>
            <a:chExt cx="6524383" cy="3497422"/>
          </a:xfrm>
        </p:grpSpPr>
        <p:sp>
          <p:nvSpPr>
            <p:cNvPr id="19" name="TextBox 18"/>
            <p:cNvSpPr txBox="1"/>
            <p:nvPr/>
          </p:nvSpPr>
          <p:spPr>
            <a:xfrm rot="3713540">
              <a:off x="-365368" y="3403739"/>
              <a:ext cx="3400290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600" b="1" dirty="0">
                  <a:solidFill>
                    <a:schemeClr val="accent3">
                      <a:lumMod val="50000"/>
                    </a:schemeClr>
                  </a:solidFill>
                </a:rPr>
                <a:t>What are the primary requirements?</a:t>
              </a:r>
            </a:p>
          </p:txBody>
        </p:sp>
        <p:sp>
          <p:nvSpPr>
            <p:cNvPr id="20" name="TextBox 19"/>
            <p:cNvSpPr txBox="1"/>
            <p:nvPr/>
          </p:nvSpPr>
          <p:spPr>
            <a:xfrm rot="17849383">
              <a:off x="5802026" y="3325042"/>
              <a:ext cx="3437159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600" b="1" dirty="0">
                  <a:solidFill>
                    <a:schemeClr val="accent3">
                      <a:lumMod val="50000"/>
                    </a:schemeClr>
                  </a:solidFill>
                </a:rPr>
                <a:t>Does solution meet customer needs?</a:t>
              </a:r>
            </a:p>
          </p:txBody>
        </p:sp>
      </p:grpSp>
      <p:sp>
        <p:nvSpPr>
          <p:cNvPr id="32" name="TextBox 31"/>
          <p:cNvSpPr txBox="1"/>
          <p:nvPr/>
        </p:nvSpPr>
        <p:spPr>
          <a:xfrm>
            <a:off x="9240915" y="1355025"/>
            <a:ext cx="254371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dirty="0" smtClean="0">
                <a:solidFill>
                  <a:srgbClr val="0070C0"/>
                </a:solidFill>
              </a:rPr>
              <a:t>Test UAV Inspection data using developed method to validate that customer requirements are met</a:t>
            </a:r>
            <a:endParaRPr lang="en-GB" sz="1600" dirty="0">
              <a:solidFill>
                <a:srgbClr val="0070C0"/>
              </a:solidFill>
            </a:endParaRPr>
          </a:p>
        </p:txBody>
      </p:sp>
      <p:pic>
        <p:nvPicPr>
          <p:cNvPr id="28" name="Picture 27"/>
          <p:cNvPicPr/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9312181" y="2627839"/>
            <a:ext cx="1152870" cy="819002"/>
          </a:xfrm>
          <a:prstGeom prst="rect">
            <a:avLst/>
          </a:prstGeom>
          <a:noFill/>
          <a:ln w="28575">
            <a:noFill/>
          </a:ln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37059" y="2627839"/>
            <a:ext cx="1228503" cy="819002"/>
          </a:xfrm>
          <a:prstGeom prst="rect">
            <a:avLst/>
          </a:prstGeom>
        </p:spPr>
      </p:pic>
      <p:pic>
        <p:nvPicPr>
          <p:cNvPr id="31" name="Picture 2" descr="Related image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515662" y="3933117"/>
            <a:ext cx="1980938" cy="10800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7" name="Straight Arrow Connector 36"/>
          <p:cNvCxnSpPr/>
          <p:nvPr/>
        </p:nvCxnSpPr>
        <p:spPr>
          <a:xfrm>
            <a:off x="10498779" y="3012873"/>
            <a:ext cx="1" cy="915043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8103373" y="1182852"/>
            <a:ext cx="944955" cy="31547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9900" dirty="0" smtClean="0">
                <a:latin typeface="Agency FB" panose="020B0503020202020204" pitchFamily="34" charset="0"/>
              </a:rPr>
              <a:t>}</a:t>
            </a:r>
            <a:endParaRPr lang="en-GB" sz="19900" dirty="0">
              <a:latin typeface="Agency FB" panose="020B05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160315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2" name="Straight Connector 31"/>
          <p:cNvCxnSpPr/>
          <p:nvPr/>
        </p:nvCxnSpPr>
        <p:spPr>
          <a:xfrm>
            <a:off x="753250" y="2372982"/>
            <a:ext cx="1617197" cy="0"/>
          </a:xfrm>
          <a:prstGeom prst="line">
            <a:avLst/>
          </a:prstGeom>
          <a:ln>
            <a:solidFill>
              <a:schemeClr val="accent3">
                <a:lumMod val="20000"/>
                <a:lumOff val="8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Text Placeholder 7"/>
          <p:cNvSpPr>
            <a:spLocks noGrp="1"/>
          </p:cNvSpPr>
          <p:nvPr>
            <p:ph type="body" sz="quarter" idx="11"/>
          </p:nvPr>
        </p:nvSpPr>
        <p:spPr>
          <a:xfrm>
            <a:off x="4367808" y="5445125"/>
            <a:ext cx="5616575" cy="750888"/>
          </a:xfrm>
        </p:spPr>
        <p:txBody>
          <a:bodyPr/>
          <a:lstStyle/>
          <a:p>
            <a:r>
              <a:rPr lang="en-GB" dirty="0"/>
              <a:t>UAV Blade Inspection V&amp;V Process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Developing Guidance - Timescales</a:t>
            </a:r>
            <a:endParaRPr lang="en-GB" dirty="0"/>
          </a:p>
        </p:txBody>
      </p:sp>
      <p:grpSp>
        <p:nvGrpSpPr>
          <p:cNvPr id="22" name="Group 21"/>
          <p:cNvGrpSpPr/>
          <p:nvPr/>
        </p:nvGrpSpPr>
        <p:grpSpPr>
          <a:xfrm>
            <a:off x="2351584" y="1458101"/>
            <a:ext cx="6984776" cy="3736176"/>
            <a:chOff x="4018830" y="1484784"/>
            <a:chExt cx="6984776" cy="3736176"/>
          </a:xfrm>
        </p:grpSpPr>
        <p:sp>
          <p:nvSpPr>
            <p:cNvPr id="43" name="Rounded Rectangle 42"/>
            <p:cNvSpPr/>
            <p:nvPr/>
          </p:nvSpPr>
          <p:spPr>
            <a:xfrm>
              <a:off x="4018830" y="1489024"/>
              <a:ext cx="1728192" cy="720080"/>
            </a:xfrm>
            <a:prstGeom prst="round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GB" sz="1600" dirty="0"/>
                <a:t>Customer Requirements Capture</a:t>
              </a:r>
            </a:p>
          </p:txBody>
        </p:sp>
        <p:sp>
          <p:nvSpPr>
            <p:cNvPr id="44" name="Rounded Rectangle 43"/>
            <p:cNvSpPr/>
            <p:nvPr/>
          </p:nvSpPr>
          <p:spPr>
            <a:xfrm>
              <a:off x="4522886" y="2404407"/>
              <a:ext cx="1728192" cy="720080"/>
            </a:xfrm>
            <a:prstGeom prst="round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GB" sz="1600" dirty="0"/>
                <a:t>Controlled UAV trials at test turbine</a:t>
              </a:r>
            </a:p>
          </p:txBody>
        </p:sp>
        <p:sp>
          <p:nvSpPr>
            <p:cNvPr id="45" name="Rounded Rectangle 44"/>
            <p:cNvSpPr/>
            <p:nvPr/>
          </p:nvSpPr>
          <p:spPr>
            <a:xfrm>
              <a:off x="5026942" y="3321949"/>
              <a:ext cx="1728192" cy="720080"/>
            </a:xfrm>
            <a:prstGeom prst="round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GB" sz="1600" dirty="0"/>
                <a:t>Quality metrics definition</a:t>
              </a:r>
            </a:p>
          </p:txBody>
        </p:sp>
        <p:sp>
          <p:nvSpPr>
            <p:cNvPr id="46" name="Rounded Rectangle 45"/>
            <p:cNvSpPr/>
            <p:nvPr/>
          </p:nvSpPr>
          <p:spPr>
            <a:xfrm>
              <a:off x="5530998" y="4239491"/>
              <a:ext cx="1728192" cy="720080"/>
            </a:xfrm>
            <a:prstGeom prst="round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GB" sz="1600" dirty="0"/>
                <a:t>Identify baseline and minimum requirements</a:t>
              </a:r>
            </a:p>
          </p:txBody>
        </p:sp>
        <p:sp>
          <p:nvSpPr>
            <p:cNvPr id="47" name="Rounded Rectangle 46"/>
            <p:cNvSpPr/>
            <p:nvPr/>
          </p:nvSpPr>
          <p:spPr>
            <a:xfrm>
              <a:off x="7763246" y="4235251"/>
              <a:ext cx="1728192" cy="720080"/>
            </a:xfrm>
            <a:prstGeom prst="round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GB" sz="1600" dirty="0"/>
                <a:t>Generate </a:t>
              </a:r>
              <a:r>
                <a:rPr lang="en-GB" sz="1600" dirty="0" smtClean="0"/>
                <a:t>Guidance </a:t>
              </a:r>
              <a:r>
                <a:rPr lang="en-GB" sz="1600" dirty="0" smtClean="0">
                  <a:sym typeface="Wingdings" panose="05000000000000000000" pitchFamily="2" charset="2"/>
                </a:rPr>
                <a:t> </a:t>
              </a:r>
              <a:r>
                <a:rPr lang="en-GB" sz="1600" dirty="0" smtClean="0"/>
                <a:t>Standard</a:t>
              </a:r>
              <a:endParaRPr lang="en-GB" sz="1600" dirty="0"/>
            </a:p>
          </p:txBody>
        </p:sp>
        <p:sp>
          <p:nvSpPr>
            <p:cNvPr id="48" name="Rounded Rectangle 47"/>
            <p:cNvSpPr/>
            <p:nvPr/>
          </p:nvSpPr>
          <p:spPr>
            <a:xfrm>
              <a:off x="8195294" y="3317709"/>
              <a:ext cx="1728192" cy="720080"/>
            </a:xfrm>
            <a:prstGeom prst="round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GB" sz="1600" dirty="0"/>
                <a:t>UAV and services testing and demo</a:t>
              </a:r>
            </a:p>
          </p:txBody>
        </p:sp>
        <p:sp>
          <p:nvSpPr>
            <p:cNvPr id="49" name="Rounded Rectangle 48"/>
            <p:cNvSpPr/>
            <p:nvPr/>
          </p:nvSpPr>
          <p:spPr>
            <a:xfrm>
              <a:off x="8699350" y="2400167"/>
              <a:ext cx="1728192" cy="720080"/>
            </a:xfrm>
            <a:prstGeom prst="round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GB" sz="1600" dirty="0"/>
                <a:t>Evaluation of Test Results</a:t>
              </a:r>
            </a:p>
          </p:txBody>
        </p:sp>
        <p:sp>
          <p:nvSpPr>
            <p:cNvPr id="50" name="Rounded Rectangle 49"/>
            <p:cNvSpPr/>
            <p:nvPr/>
          </p:nvSpPr>
          <p:spPr>
            <a:xfrm>
              <a:off x="9275414" y="1484784"/>
              <a:ext cx="1728192" cy="720080"/>
            </a:xfrm>
            <a:prstGeom prst="round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GB" sz="1600" dirty="0"/>
                <a:t>Validate against requirements</a:t>
              </a:r>
            </a:p>
          </p:txBody>
        </p:sp>
        <p:grpSp>
          <p:nvGrpSpPr>
            <p:cNvPr id="51" name="Group 50"/>
            <p:cNvGrpSpPr/>
            <p:nvPr/>
          </p:nvGrpSpPr>
          <p:grpSpPr>
            <a:xfrm>
              <a:off x="6035054" y="1540583"/>
              <a:ext cx="2952328" cy="2698909"/>
              <a:chOff x="2987824" y="1592783"/>
              <a:chExt cx="2952328" cy="2698909"/>
            </a:xfrm>
          </p:grpSpPr>
          <p:sp>
            <p:nvSpPr>
              <p:cNvPr id="52" name="TextBox 51"/>
              <p:cNvSpPr txBox="1"/>
              <p:nvPr/>
            </p:nvSpPr>
            <p:spPr>
              <a:xfrm rot="3713540">
                <a:off x="3105531" y="2634767"/>
                <a:ext cx="1460080" cy="400110"/>
              </a:xfrm>
              <a:prstGeom prst="rect">
                <a:avLst/>
              </a:prstGeom>
              <a:noFill/>
              <a:effectLst/>
            </p:spPr>
            <p:txBody>
              <a:bodyPr wrap="none" rtlCol="0">
                <a:spAutoFit/>
              </a:bodyPr>
              <a:lstStyle/>
              <a:p>
                <a:r>
                  <a:rPr lang="en-GB" sz="2000" b="1" dirty="0">
                    <a:solidFill>
                      <a:schemeClr val="accent3">
                        <a:lumMod val="50000"/>
                      </a:schemeClr>
                    </a:solidFill>
                  </a:rPr>
                  <a:t>Verification</a:t>
                </a:r>
              </a:p>
            </p:txBody>
          </p:sp>
          <p:cxnSp>
            <p:nvCxnSpPr>
              <p:cNvPr id="53" name="Straight Arrow Connector 52"/>
              <p:cNvCxnSpPr/>
              <p:nvPr/>
            </p:nvCxnSpPr>
            <p:spPr>
              <a:xfrm>
                <a:off x="2987824" y="1592783"/>
                <a:ext cx="1440160" cy="2694669"/>
              </a:xfrm>
              <a:prstGeom prst="straightConnector1">
                <a:avLst/>
              </a:prstGeom>
              <a:ln w="76200">
                <a:solidFill>
                  <a:schemeClr val="accent3">
                    <a:lumMod val="50000"/>
                  </a:schemeClr>
                </a:solidFill>
                <a:headEnd type="none" w="med" len="med"/>
                <a:tailEnd type="triangle" w="med" len="med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4" name="Straight Arrow Connector 53"/>
              <p:cNvCxnSpPr/>
              <p:nvPr/>
            </p:nvCxnSpPr>
            <p:spPr>
              <a:xfrm flipH="1">
                <a:off x="4499992" y="1597023"/>
                <a:ext cx="1440160" cy="2694669"/>
              </a:xfrm>
              <a:prstGeom prst="straightConnector1">
                <a:avLst/>
              </a:prstGeom>
              <a:ln w="76200">
                <a:solidFill>
                  <a:schemeClr val="accent3">
                    <a:lumMod val="50000"/>
                  </a:schemeClr>
                </a:solidFill>
                <a:headEnd type="triangle" w="med" len="med"/>
                <a:tailEnd type="none" w="med" len="med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6" name="TextBox 55"/>
              <p:cNvSpPr txBox="1"/>
              <p:nvPr/>
            </p:nvSpPr>
            <p:spPr>
              <a:xfrm rot="17849383">
                <a:off x="4421271" y="2612354"/>
                <a:ext cx="1329210" cy="400110"/>
              </a:xfrm>
              <a:prstGeom prst="rect">
                <a:avLst/>
              </a:prstGeom>
              <a:noFill/>
              <a:effectLst/>
            </p:spPr>
            <p:txBody>
              <a:bodyPr wrap="none" rtlCol="0">
                <a:spAutoFit/>
              </a:bodyPr>
              <a:lstStyle/>
              <a:p>
                <a:r>
                  <a:rPr lang="en-GB" sz="2000" b="1" dirty="0">
                    <a:solidFill>
                      <a:schemeClr val="accent3">
                        <a:lumMod val="50000"/>
                      </a:schemeClr>
                    </a:solidFill>
                  </a:rPr>
                  <a:t>Validation</a:t>
                </a:r>
              </a:p>
            </p:txBody>
          </p:sp>
        </p:grpSp>
        <p:grpSp>
          <p:nvGrpSpPr>
            <p:cNvPr id="57" name="Group 56"/>
            <p:cNvGrpSpPr/>
            <p:nvPr/>
          </p:nvGrpSpPr>
          <p:grpSpPr>
            <a:xfrm>
              <a:off x="4212730" y="1723538"/>
              <a:ext cx="6524383" cy="3497422"/>
              <a:chOff x="1165500" y="1775739"/>
              <a:chExt cx="6524383" cy="3497422"/>
            </a:xfrm>
          </p:grpSpPr>
          <p:sp>
            <p:nvSpPr>
              <p:cNvPr id="58" name="TextBox 57"/>
              <p:cNvSpPr txBox="1"/>
              <p:nvPr/>
            </p:nvSpPr>
            <p:spPr>
              <a:xfrm rot="3713540">
                <a:off x="-365368" y="3403739"/>
                <a:ext cx="3400290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sz="1600" b="1" dirty="0">
                    <a:solidFill>
                      <a:schemeClr val="accent3">
                        <a:lumMod val="50000"/>
                      </a:schemeClr>
                    </a:solidFill>
                  </a:rPr>
                  <a:t>What are the primary requirements?</a:t>
                </a:r>
              </a:p>
            </p:txBody>
          </p:sp>
          <p:sp>
            <p:nvSpPr>
              <p:cNvPr id="59" name="TextBox 58"/>
              <p:cNvSpPr txBox="1"/>
              <p:nvPr/>
            </p:nvSpPr>
            <p:spPr>
              <a:xfrm rot="17849383">
                <a:off x="5802026" y="3325042"/>
                <a:ext cx="3437159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sz="1600" b="1" dirty="0">
                    <a:solidFill>
                      <a:schemeClr val="accent3">
                        <a:lumMod val="50000"/>
                      </a:schemeClr>
                    </a:solidFill>
                  </a:rPr>
                  <a:t>Does solution meet customer needs?</a:t>
                </a:r>
              </a:p>
            </p:txBody>
          </p:sp>
        </p:grpSp>
      </p:grpSp>
      <p:sp>
        <p:nvSpPr>
          <p:cNvPr id="28" name="TextBox 27"/>
          <p:cNvSpPr txBox="1"/>
          <p:nvPr/>
        </p:nvSpPr>
        <p:spPr>
          <a:xfrm>
            <a:off x="219822" y="1482286"/>
            <a:ext cx="146263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/>
              <a:t>Started 2017 </a:t>
            </a:r>
            <a:r>
              <a:rPr lang="en-GB" dirty="0" smtClean="0">
                <a:sym typeface="Wingdings" panose="05000000000000000000" pitchFamily="2" charset="2"/>
              </a:rPr>
              <a:t> Ongoing</a:t>
            </a:r>
            <a:endParaRPr lang="en-GB" dirty="0"/>
          </a:p>
        </p:txBody>
      </p:sp>
      <p:sp>
        <p:nvSpPr>
          <p:cNvPr id="61" name="TextBox 60"/>
          <p:cNvSpPr txBox="1"/>
          <p:nvPr/>
        </p:nvSpPr>
        <p:spPr>
          <a:xfrm>
            <a:off x="507126" y="2627620"/>
            <a:ext cx="14626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/>
              <a:t>Aug 2018</a:t>
            </a:r>
            <a:endParaRPr lang="en-GB" dirty="0"/>
          </a:p>
        </p:txBody>
      </p:sp>
      <p:sp>
        <p:nvSpPr>
          <p:cNvPr id="62" name="TextBox 61"/>
          <p:cNvSpPr txBox="1"/>
          <p:nvPr/>
        </p:nvSpPr>
        <p:spPr>
          <a:xfrm>
            <a:off x="1498550" y="3946766"/>
            <a:ext cx="14626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/>
              <a:t>Q4 2018</a:t>
            </a:r>
            <a:endParaRPr lang="en-GB" dirty="0"/>
          </a:p>
        </p:txBody>
      </p:sp>
      <p:sp>
        <p:nvSpPr>
          <p:cNvPr id="64" name="TextBox 63"/>
          <p:cNvSpPr txBox="1"/>
          <p:nvPr/>
        </p:nvSpPr>
        <p:spPr>
          <a:xfrm>
            <a:off x="8900589" y="4358784"/>
            <a:ext cx="14626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/>
              <a:t>Q4 2018</a:t>
            </a:r>
            <a:endParaRPr lang="en-GB" dirty="0"/>
          </a:p>
        </p:txBody>
      </p:sp>
      <p:sp>
        <p:nvSpPr>
          <p:cNvPr id="65" name="TextBox 64"/>
          <p:cNvSpPr txBox="1"/>
          <p:nvPr/>
        </p:nvSpPr>
        <p:spPr>
          <a:xfrm>
            <a:off x="9844033" y="2758383"/>
            <a:ext cx="14626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/>
              <a:t>Q1+ 2019</a:t>
            </a:r>
            <a:endParaRPr lang="en-GB" dirty="0"/>
          </a:p>
        </p:txBody>
      </p:sp>
      <p:cxnSp>
        <p:nvCxnSpPr>
          <p:cNvPr id="68" name="Straight Connector 67"/>
          <p:cNvCxnSpPr/>
          <p:nvPr/>
        </p:nvCxnSpPr>
        <p:spPr>
          <a:xfrm>
            <a:off x="1542543" y="3291026"/>
            <a:ext cx="1617197" cy="0"/>
          </a:xfrm>
          <a:prstGeom prst="line">
            <a:avLst/>
          </a:prstGeom>
          <a:ln>
            <a:solidFill>
              <a:schemeClr val="accent3">
                <a:lumMod val="20000"/>
                <a:lumOff val="8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7" name="Straight Connector 86"/>
          <p:cNvCxnSpPr/>
          <p:nvPr/>
        </p:nvCxnSpPr>
        <p:spPr>
          <a:xfrm>
            <a:off x="8091990" y="4178424"/>
            <a:ext cx="1617197" cy="0"/>
          </a:xfrm>
          <a:prstGeom prst="line">
            <a:avLst/>
          </a:prstGeom>
          <a:ln>
            <a:solidFill>
              <a:schemeClr val="accent3">
                <a:lumMod val="20000"/>
                <a:lumOff val="8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8" name="Straight Connector 87"/>
          <p:cNvCxnSpPr/>
          <p:nvPr/>
        </p:nvCxnSpPr>
        <p:spPr>
          <a:xfrm>
            <a:off x="9624392" y="1452714"/>
            <a:ext cx="1617197" cy="0"/>
          </a:xfrm>
          <a:prstGeom prst="line">
            <a:avLst/>
          </a:prstGeom>
          <a:ln>
            <a:solidFill>
              <a:schemeClr val="accent3">
                <a:lumMod val="20000"/>
                <a:lumOff val="8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837462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Image result for ORE Catapult"/>
          <p:cNvPicPr>
            <a:picLocks noGrp="1" noChangeAspect="1" noChangeArrowheads="1"/>
          </p:cNvPicPr>
          <p:nvPr>
            <p:ph type="pic" sz="quarter" idx="12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45"/>
          <a:stretch/>
        </p:blipFill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Why ORE Catapult?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334435" y="1341439"/>
            <a:ext cx="5497306" cy="4854575"/>
          </a:xfrm>
        </p:spPr>
        <p:txBody>
          <a:bodyPr/>
          <a:lstStyle/>
          <a:p>
            <a:r>
              <a:rPr lang="en-GB" b="1" dirty="0" smtClean="0">
                <a:solidFill>
                  <a:srgbClr val="0070C0"/>
                </a:solidFill>
              </a:rPr>
              <a:t>Relationships</a:t>
            </a:r>
            <a:r>
              <a:rPr lang="en-GB" dirty="0" smtClean="0"/>
              <a:t> with industry, service providers and innovators</a:t>
            </a:r>
          </a:p>
          <a:p>
            <a:endParaRPr lang="en-GB" sz="1100" dirty="0"/>
          </a:p>
          <a:p>
            <a:r>
              <a:rPr lang="en-GB" b="1" dirty="0" smtClean="0">
                <a:solidFill>
                  <a:srgbClr val="0070C0"/>
                </a:solidFill>
              </a:rPr>
              <a:t>Independent</a:t>
            </a:r>
            <a:r>
              <a:rPr lang="en-GB" dirty="0" smtClean="0"/>
              <a:t> and impartial organisation</a:t>
            </a:r>
          </a:p>
          <a:p>
            <a:r>
              <a:rPr lang="en-GB" dirty="0" smtClean="0"/>
              <a:t>trusted with handling sensitive data </a:t>
            </a:r>
          </a:p>
          <a:p>
            <a:endParaRPr lang="en-GB" sz="1100" dirty="0"/>
          </a:p>
          <a:p>
            <a:r>
              <a:rPr lang="en-GB" b="1" dirty="0" smtClean="0">
                <a:solidFill>
                  <a:srgbClr val="0070C0"/>
                </a:solidFill>
              </a:rPr>
              <a:t>Owner</a:t>
            </a:r>
            <a:r>
              <a:rPr lang="en-GB" dirty="0" smtClean="0"/>
              <a:t> and operator of world leading test, demo and </a:t>
            </a:r>
            <a:r>
              <a:rPr lang="en-GB" b="1" dirty="0" smtClean="0">
                <a:solidFill>
                  <a:srgbClr val="0070C0"/>
                </a:solidFill>
              </a:rPr>
              <a:t>validation assets</a:t>
            </a:r>
          </a:p>
          <a:p>
            <a:endParaRPr lang="en-GB" sz="1100" b="1" dirty="0">
              <a:solidFill>
                <a:srgbClr val="0070C0"/>
              </a:solidFill>
            </a:endParaRPr>
          </a:p>
          <a:p>
            <a:r>
              <a:rPr lang="en-GB" dirty="0" smtClean="0"/>
              <a:t>Experienced in development of test and </a:t>
            </a:r>
            <a:r>
              <a:rPr lang="en-GB" b="1" dirty="0" smtClean="0">
                <a:solidFill>
                  <a:srgbClr val="0070C0"/>
                </a:solidFill>
              </a:rPr>
              <a:t>validation processes</a:t>
            </a:r>
          </a:p>
          <a:p>
            <a:endParaRPr lang="en-GB" sz="1100" b="1" dirty="0">
              <a:solidFill>
                <a:srgbClr val="0070C0"/>
              </a:solidFill>
            </a:endParaRPr>
          </a:p>
          <a:p>
            <a:r>
              <a:rPr lang="en-GB" dirty="0" smtClean="0"/>
              <a:t>Expert team in forming and running </a:t>
            </a:r>
            <a:r>
              <a:rPr lang="en-GB" b="1" dirty="0" smtClean="0">
                <a:solidFill>
                  <a:srgbClr val="0070C0"/>
                </a:solidFill>
              </a:rPr>
              <a:t>industry projects </a:t>
            </a:r>
            <a:r>
              <a:rPr lang="en-GB" dirty="0" smtClean="0"/>
              <a:t>and collaborations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GB" dirty="0" smtClean="0"/>
              <a:t>ORE Catapult Strategy</a:t>
            </a:r>
            <a:endParaRPr lang="en-GB" dirty="0"/>
          </a:p>
        </p:txBody>
      </p:sp>
      <p:sp>
        <p:nvSpPr>
          <p:cNvPr id="6" name="TextBox 5"/>
          <p:cNvSpPr txBox="1"/>
          <p:nvPr/>
        </p:nvSpPr>
        <p:spPr>
          <a:xfrm>
            <a:off x="6888088" y="2411614"/>
            <a:ext cx="4497253" cy="20159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3000"/>
              </a:lnSpc>
            </a:pPr>
            <a:r>
              <a:rPr lang="en-GB" sz="3600" i="1" dirty="0">
                <a:solidFill>
                  <a:schemeClr val="bg1"/>
                </a:solidFill>
              </a:rPr>
              <a:t>“ </a:t>
            </a:r>
            <a:r>
              <a:rPr lang="en-GB" sz="2400" i="1" dirty="0">
                <a:solidFill>
                  <a:schemeClr val="bg1"/>
                </a:solidFill>
              </a:rPr>
              <a:t>work in close partnership with the offshore renewables industry to improve existing and develop next generation renewable energy technology in the UK </a:t>
            </a:r>
            <a:r>
              <a:rPr lang="en-GB" sz="3600" i="1" dirty="0">
                <a:solidFill>
                  <a:schemeClr val="bg1"/>
                </a:solidFill>
              </a:rPr>
              <a:t>”</a:t>
            </a:r>
            <a:endParaRPr lang="en-GB" sz="2000" i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11946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6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GB" dirty="0" smtClean="0"/>
              <a:t>Thank you for listening!</a:t>
            </a:r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endParaRPr lang="en-GB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43672" y="1556792"/>
            <a:ext cx="6172304" cy="4072724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TextBox 4"/>
          <p:cNvSpPr txBox="1"/>
          <p:nvPr/>
        </p:nvSpPr>
        <p:spPr>
          <a:xfrm>
            <a:off x="3979514" y="6207695"/>
            <a:ext cx="427944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 smtClean="0"/>
              <a:t>Tony.Fong@ore.catapult.org.uk</a:t>
            </a: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20391756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570797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/>
              <a:t>De-risking </a:t>
            </a:r>
            <a:r>
              <a:rPr lang="en-GB" sz="2400" dirty="0" smtClean="0"/>
              <a:t>technology and enabling innovation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 smtClean="0"/>
              <a:t>Leading and collaborating on projects</a:t>
            </a:r>
          </a:p>
          <a:p>
            <a:pPr marL="1085850" lvl="1" indent="-342900"/>
            <a:r>
              <a:rPr lang="en-GB" sz="2400" dirty="0" smtClean="0"/>
              <a:t>Fundamental Research</a:t>
            </a:r>
          </a:p>
          <a:p>
            <a:pPr marL="1085850" lvl="1" indent="-342900"/>
            <a:r>
              <a:rPr lang="en-GB" sz="2400" dirty="0" smtClean="0"/>
              <a:t>Technology Innovation</a:t>
            </a:r>
          </a:p>
          <a:p>
            <a:pPr marL="1085850" lvl="1" indent="-342900"/>
            <a:r>
              <a:rPr lang="en-GB" sz="2400" dirty="0" smtClean="0"/>
              <a:t>Demonstration and Validation</a:t>
            </a:r>
          </a:p>
          <a:p>
            <a:pPr marL="1085850" lvl="1" indent="-342900"/>
            <a:r>
              <a:rPr lang="en-GB" sz="2400" dirty="0" smtClean="0"/>
              <a:t>Business Case Development</a:t>
            </a:r>
          </a:p>
          <a:p>
            <a:pPr marL="1085850" lvl="1" indent="-342900"/>
            <a:r>
              <a:rPr lang="en-GB" sz="2400" dirty="0" smtClean="0"/>
              <a:t>Cross Sector Technology and Services</a:t>
            </a:r>
          </a:p>
          <a:p>
            <a:pPr marL="1085850" lvl="1" indent="-342900"/>
            <a:r>
              <a:rPr lang="en-GB" sz="2400" dirty="0" smtClean="0"/>
              <a:t>Stakeholder Engagement</a:t>
            </a:r>
          </a:p>
          <a:p>
            <a:pPr marL="1085850" lvl="1" indent="-342900"/>
            <a:r>
              <a:rPr lang="en-GB" sz="2400" dirty="0" smtClean="0"/>
              <a:t>…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 smtClean="0"/>
              <a:t>Providing expertise and services in testing and demonstration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400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GB" dirty="0" smtClean="0"/>
              <a:t>ORE Catapult Locations</a:t>
            </a:r>
            <a:endParaRPr lang="en-GB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Supporting Industry and Innovation</a:t>
            </a:r>
            <a:endParaRPr lang="en-GB" dirty="0"/>
          </a:p>
        </p:txBody>
      </p:sp>
      <p:pic>
        <p:nvPicPr>
          <p:cNvPr id="9" name="Picture Placeholder 8">
            <a:extLst>
              <a:ext uri="{FF2B5EF4-FFF2-40B4-BE49-F238E27FC236}">
                <a16:creationId xmlns:a16="http://schemas.microsoft.com/office/drawing/2014/main" xmlns="" id="{2F3F7B5B-9AB2-471F-AF80-1573D9E5FBFE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08563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Applications to O&amp;M</a:t>
            </a:r>
          </a:p>
        </p:txBody>
      </p:sp>
      <p:pic>
        <p:nvPicPr>
          <p:cNvPr id="1026" name="Picture 2" descr="Image result for offshore wind O&amp;M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22867" y="1374100"/>
            <a:ext cx="2231794" cy="14869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Image result for offshore wind O&amp;M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68032" y="3107659"/>
            <a:ext cx="1929664" cy="13941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646993" y="2972664"/>
            <a:ext cx="1819533" cy="160698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35668" y="4668002"/>
            <a:ext cx="2192181" cy="1644136"/>
          </a:xfrm>
          <a:prstGeom prst="rect">
            <a:avLst/>
          </a:prstGeom>
        </p:spPr>
      </p:pic>
      <p:sp>
        <p:nvSpPr>
          <p:cNvPr id="6" name="Right Arrow 5"/>
          <p:cNvSpPr/>
          <p:nvPr/>
        </p:nvSpPr>
        <p:spPr>
          <a:xfrm>
            <a:off x="5735960" y="3272102"/>
            <a:ext cx="864096" cy="504056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030" name="Picture 6" descr="Related image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53755" y="1252567"/>
            <a:ext cx="2163421" cy="15397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750736" y="2972664"/>
            <a:ext cx="1818682" cy="1529145"/>
          </a:xfrm>
          <a:prstGeom prst="rect">
            <a:avLst/>
          </a:prstGeom>
        </p:spPr>
      </p:pic>
      <p:pic>
        <p:nvPicPr>
          <p:cNvPr id="11" name="Picture 10" descr="Image result for ICM climber"/>
          <p:cNvPicPr/>
          <p:nvPr/>
        </p:nvPicPr>
        <p:blipFill rotWithShape="1"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2769"/>
          <a:stretch/>
        </p:blipFill>
        <p:spPr bwMode="auto">
          <a:xfrm>
            <a:off x="6865047" y="2972664"/>
            <a:ext cx="1805421" cy="152914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2" name="Picture 11" descr="Image result for autonomous underwater vehicles"/>
          <p:cNvPicPr/>
          <p:nvPr/>
        </p:nvPicPr>
        <p:blipFill rotWithShape="1"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7824192" y="4613523"/>
            <a:ext cx="2296724" cy="1651974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TextBox 7"/>
          <p:cNvSpPr txBox="1"/>
          <p:nvPr/>
        </p:nvSpPr>
        <p:spPr>
          <a:xfrm>
            <a:off x="4161604" y="1988840"/>
            <a:ext cx="100811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>
                <a:solidFill>
                  <a:srgbClr val="FFC000"/>
                </a:solidFill>
              </a:rPr>
              <a:t>Manual</a:t>
            </a:r>
          </a:p>
          <a:p>
            <a:pPr algn="ctr"/>
            <a:endParaRPr lang="en-GB" b="1" dirty="0">
              <a:solidFill>
                <a:srgbClr val="FFC000"/>
              </a:solidFill>
            </a:endParaRPr>
          </a:p>
          <a:p>
            <a:pPr algn="ctr"/>
            <a:r>
              <a:rPr lang="en-GB" b="1" dirty="0">
                <a:solidFill>
                  <a:srgbClr val="FFC000"/>
                </a:solidFill>
              </a:rPr>
              <a:t>Today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6456041" y="1988840"/>
            <a:ext cx="159077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>
                <a:solidFill>
                  <a:srgbClr val="00B050"/>
                </a:solidFill>
              </a:rPr>
              <a:t>Autonomous</a:t>
            </a:r>
          </a:p>
          <a:p>
            <a:pPr algn="ctr"/>
            <a:endParaRPr lang="en-GB" b="1" dirty="0">
              <a:solidFill>
                <a:srgbClr val="00B050"/>
              </a:solidFill>
            </a:endParaRPr>
          </a:p>
          <a:p>
            <a:pPr algn="ctr"/>
            <a:r>
              <a:rPr lang="en-GB" b="1" dirty="0" smtClean="0">
                <a:solidFill>
                  <a:srgbClr val="00B050"/>
                </a:solidFill>
              </a:rPr>
              <a:t>Tomorrow</a:t>
            </a:r>
            <a:endParaRPr lang="en-GB" b="1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99170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Our current projects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32909" y="1340769"/>
            <a:ext cx="2520280" cy="135897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495600" y="2689176"/>
            <a:ext cx="151216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b="1" dirty="0" err="1" smtClean="0"/>
              <a:t>AVISIoN</a:t>
            </a:r>
            <a:endParaRPr lang="en-GB" sz="1400" b="1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50577" y="1279141"/>
            <a:ext cx="2448272" cy="148026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98849" y="1279141"/>
            <a:ext cx="2058610" cy="1480263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5735960" y="2761184"/>
            <a:ext cx="357441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b="1" dirty="0"/>
              <a:t>Autonomous Wind Farm </a:t>
            </a:r>
            <a:r>
              <a:rPr lang="en-GB" sz="1400" b="1" dirty="0" smtClean="0"/>
              <a:t>Inspection</a:t>
            </a:r>
            <a:endParaRPr lang="en-GB" sz="1400" b="1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31989" y="3068960"/>
            <a:ext cx="2542918" cy="1429304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68578" y="3068960"/>
            <a:ext cx="2103486" cy="1429304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3251685" y="4489376"/>
            <a:ext cx="175082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b="1" dirty="0" err="1" smtClean="0"/>
              <a:t>LEADWind</a:t>
            </a:r>
            <a:endParaRPr lang="en-GB" sz="1400" b="1" dirty="0"/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84114" y="3140969"/>
            <a:ext cx="2156302" cy="1434921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7945578" y="4581129"/>
            <a:ext cx="175082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1" dirty="0" err="1" smtClean="0"/>
              <a:t>Bladebug</a:t>
            </a:r>
            <a:endParaRPr lang="en-GB" sz="1400" b="1" dirty="0"/>
          </a:p>
        </p:txBody>
      </p:sp>
      <p:pic>
        <p:nvPicPr>
          <p:cNvPr id="3082" name="Picture 10" descr="Image result for rovco 3D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723189" y="4833521"/>
            <a:ext cx="2065680" cy="14896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TextBox 18"/>
          <p:cNvSpPr txBox="1"/>
          <p:nvPr/>
        </p:nvSpPr>
        <p:spPr>
          <a:xfrm>
            <a:off x="3006135" y="6290667"/>
            <a:ext cx="175082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b="1" dirty="0"/>
              <a:t>ROVCO </a:t>
            </a:r>
            <a:r>
              <a:rPr lang="en-GB" sz="1400" b="1" dirty="0" smtClean="0"/>
              <a:t>3D</a:t>
            </a:r>
            <a:endParaRPr lang="en-GB" sz="1400" b="1" dirty="0"/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50577" y="4890700"/>
            <a:ext cx="2058610" cy="1480263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5597322" y="6358932"/>
            <a:ext cx="175082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b="1" dirty="0" smtClean="0"/>
              <a:t>WASP</a:t>
            </a:r>
            <a:endParaRPr lang="en-GB" sz="1400" b="1" dirty="0"/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44863" y="4998670"/>
            <a:ext cx="1897587" cy="1265058"/>
          </a:xfrm>
          <a:prstGeom prst="rect">
            <a:avLst/>
          </a:prstGeom>
        </p:spPr>
      </p:pic>
      <p:sp>
        <p:nvSpPr>
          <p:cNvPr id="23" name="TextBox 22"/>
          <p:cNvSpPr txBox="1"/>
          <p:nvPr/>
        </p:nvSpPr>
        <p:spPr>
          <a:xfrm>
            <a:off x="7789541" y="6217074"/>
            <a:ext cx="175082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1" dirty="0" err="1" smtClean="0"/>
              <a:t>iFROG</a:t>
            </a:r>
            <a:endParaRPr lang="en-GB" sz="1400" b="1" dirty="0"/>
          </a:p>
        </p:txBody>
      </p:sp>
    </p:spTree>
    <p:extLst>
      <p:ext uri="{BB962C8B-B14F-4D97-AF65-F5344CB8AC3E}">
        <p14:creationId xmlns:p14="http://schemas.microsoft.com/office/powerpoint/2010/main" val="173441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492878" y="2009709"/>
            <a:ext cx="7418962" cy="4083587"/>
            <a:chOff x="402761" y="1556793"/>
            <a:chExt cx="8693676" cy="4725325"/>
          </a:xfrm>
        </p:grpSpPr>
        <p:sp>
          <p:nvSpPr>
            <p:cNvPr id="11" name="Rectangle 10"/>
            <p:cNvSpPr/>
            <p:nvPr/>
          </p:nvSpPr>
          <p:spPr>
            <a:xfrm>
              <a:off x="7092279" y="5381407"/>
              <a:ext cx="1563150" cy="895460"/>
            </a:xfrm>
            <a:prstGeom prst="rect">
              <a:avLst/>
            </a:prstGeom>
            <a:solidFill>
              <a:srgbClr val="0A3353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grpSp>
          <p:nvGrpSpPr>
            <p:cNvPr id="6" name="Group 5"/>
            <p:cNvGrpSpPr/>
            <p:nvPr/>
          </p:nvGrpSpPr>
          <p:grpSpPr>
            <a:xfrm>
              <a:off x="402761" y="1556793"/>
              <a:ext cx="8693676" cy="4725325"/>
              <a:chOff x="402761" y="1556793"/>
              <a:chExt cx="8693676" cy="4725325"/>
            </a:xfrm>
          </p:grpSpPr>
          <p:grpSp>
            <p:nvGrpSpPr>
              <p:cNvPr id="5" name="Group 4"/>
              <p:cNvGrpSpPr/>
              <p:nvPr/>
            </p:nvGrpSpPr>
            <p:grpSpPr>
              <a:xfrm>
                <a:off x="402761" y="1957249"/>
                <a:ext cx="8252668" cy="4324869"/>
                <a:chOff x="402761" y="1957249"/>
                <a:chExt cx="8252668" cy="4324869"/>
              </a:xfrm>
            </p:grpSpPr>
            <p:grpSp>
              <p:nvGrpSpPr>
                <p:cNvPr id="4" name="Group 3"/>
                <p:cNvGrpSpPr/>
                <p:nvPr/>
              </p:nvGrpSpPr>
              <p:grpSpPr>
                <a:xfrm>
                  <a:off x="402761" y="1957249"/>
                  <a:ext cx="8252668" cy="4324869"/>
                  <a:chOff x="402761" y="1957249"/>
                  <a:chExt cx="8252668" cy="4324869"/>
                </a:xfrm>
              </p:grpSpPr>
              <p:pic>
                <p:nvPicPr>
                  <p:cNvPr id="1026" name="Picture 2" descr="http://www.openocean.fr/media/filer_public_thumbnails/filer_public/95/66/95660161-af56-47de-8a10-c7e7ea4f917f/dong_energy.jpg__1004x539_q85_crop_subsampling-2_upscale.jpg"/>
                  <p:cNvPicPr>
                    <a:picLocks noChangeAspect="1" noChangeArrowheads="1"/>
                  </p:cNvPicPr>
                  <p:nvPr/>
                </p:nvPicPr>
                <p:blipFill>
                  <a:blip r:embed="rId3" cstate="email"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402761" y="2519471"/>
                    <a:ext cx="7008712" cy="3762647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  <p:pic>
                <p:nvPicPr>
                  <p:cNvPr id="9" name="Picture 8"/>
                  <p:cNvPicPr>
                    <a:picLocks noChangeAspect="1"/>
                  </p:cNvPicPr>
                  <p:nvPr/>
                </p:nvPicPr>
                <p:blipFill>
                  <a:blip r:embed="rId4" cstate="email"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6154461" y="1957249"/>
                    <a:ext cx="2500968" cy="3437545"/>
                  </a:xfrm>
                  <a:prstGeom prst="rect">
                    <a:avLst/>
                  </a:prstGeom>
                </p:spPr>
              </p:pic>
            </p:grpSp>
            <p:sp>
              <p:nvSpPr>
                <p:cNvPr id="12" name="TextBox 11"/>
                <p:cNvSpPr txBox="1"/>
                <p:nvPr/>
              </p:nvSpPr>
              <p:spPr>
                <a:xfrm>
                  <a:off x="7092280" y="5382441"/>
                  <a:ext cx="1512168" cy="646331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square" rtlCol="0">
                  <a:spAutoFit/>
                </a:bodyPr>
                <a:lstStyle/>
                <a:p>
                  <a:r>
                    <a:rPr lang="en-GB" sz="900" dirty="0">
                      <a:solidFill>
                        <a:schemeClr val="bg1"/>
                      </a:solidFill>
                    </a:rPr>
                    <a:t>Next generation</a:t>
                  </a:r>
                </a:p>
                <a:p>
                  <a:r>
                    <a:rPr lang="en-GB" sz="900" dirty="0">
                      <a:solidFill>
                        <a:schemeClr val="bg1"/>
                      </a:solidFill>
                    </a:rPr>
                    <a:t>Year 2020 - 2030</a:t>
                  </a:r>
                </a:p>
                <a:p>
                  <a:r>
                    <a:rPr lang="en-GB" sz="900" dirty="0">
                      <a:solidFill>
                        <a:schemeClr val="bg1"/>
                      </a:solidFill>
                    </a:rPr>
                    <a:t>Height 120m</a:t>
                  </a:r>
                </a:p>
                <a:p>
                  <a:r>
                    <a:rPr lang="en-GB" sz="900" dirty="0">
                      <a:solidFill>
                        <a:schemeClr val="bg1"/>
                      </a:solidFill>
                    </a:rPr>
                    <a:t>Capacity 10 - 14MW</a:t>
                  </a:r>
                </a:p>
              </p:txBody>
            </p:sp>
          </p:grpSp>
          <p:sp>
            <p:nvSpPr>
              <p:cNvPr id="10" name="Rectangle 9"/>
              <p:cNvSpPr/>
              <p:nvPr/>
            </p:nvSpPr>
            <p:spPr>
              <a:xfrm>
                <a:off x="5568045" y="1556793"/>
                <a:ext cx="3528392" cy="962680"/>
              </a:xfrm>
              <a:prstGeom prst="rect">
                <a:avLst/>
              </a:prstGeom>
              <a:solidFill>
                <a:srgbClr val="FFFFFE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</p:grp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Offshore turbines: past, present, and future</a:t>
            </a:r>
            <a:endParaRPr lang="en-GB" sz="2700" dirty="0"/>
          </a:p>
        </p:txBody>
      </p:sp>
      <p:sp>
        <p:nvSpPr>
          <p:cNvPr id="8" name="TextBox 7"/>
          <p:cNvSpPr txBox="1"/>
          <p:nvPr/>
        </p:nvSpPr>
        <p:spPr>
          <a:xfrm>
            <a:off x="367458" y="1388560"/>
            <a:ext cx="731271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 smtClean="0">
                <a:solidFill>
                  <a:srgbClr val="0070C0"/>
                </a:solidFill>
              </a:rPr>
              <a:t>Offshore wind turbines are getting larger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 smtClean="0">
                <a:solidFill>
                  <a:srgbClr val="0070C0"/>
                </a:solidFill>
              </a:rPr>
              <a:t>Financial implications are larger for downtime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 smtClean="0">
                <a:solidFill>
                  <a:srgbClr val="0070C0"/>
                </a:solidFill>
              </a:rPr>
              <a:t>Risk appetite will continue to decrease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 smtClean="0">
                <a:solidFill>
                  <a:srgbClr val="0070C0"/>
                </a:solidFill>
              </a:rPr>
              <a:t>Reliable and robust inspection and maintenance will be key</a:t>
            </a:r>
            <a:endParaRPr lang="en-GB" sz="2000" dirty="0">
              <a:solidFill>
                <a:srgbClr val="0070C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824192" y="1517128"/>
            <a:ext cx="3816424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dirty="0" smtClean="0"/>
              <a:t>Industry engagement has revealed a need to ensure Inspection </a:t>
            </a:r>
            <a:r>
              <a:rPr lang="en-GB" sz="2000" dirty="0" smtClean="0">
                <a:solidFill>
                  <a:srgbClr val="0070C0"/>
                </a:solidFill>
              </a:rPr>
              <a:t>Technology</a:t>
            </a:r>
            <a:r>
              <a:rPr lang="en-GB" sz="2000" dirty="0" smtClean="0"/>
              <a:t> and </a:t>
            </a:r>
            <a:r>
              <a:rPr lang="en-GB" sz="2000" dirty="0" smtClean="0">
                <a:solidFill>
                  <a:srgbClr val="0070C0"/>
                </a:solidFill>
              </a:rPr>
              <a:t>Services</a:t>
            </a:r>
            <a:r>
              <a:rPr lang="en-GB" sz="2000" dirty="0" smtClean="0"/>
              <a:t> are and will continue to be </a:t>
            </a:r>
            <a:r>
              <a:rPr lang="en-GB" sz="2000" dirty="0" smtClean="0">
                <a:solidFill>
                  <a:srgbClr val="0070C0"/>
                </a:solidFill>
              </a:rPr>
              <a:t>reliable</a:t>
            </a:r>
            <a:r>
              <a:rPr lang="en-GB" sz="2000" dirty="0" smtClean="0"/>
              <a:t> and </a:t>
            </a:r>
            <a:r>
              <a:rPr lang="en-GB" sz="2000" dirty="0" smtClean="0">
                <a:solidFill>
                  <a:srgbClr val="0070C0"/>
                </a:solidFill>
              </a:rPr>
              <a:t>robust </a:t>
            </a:r>
            <a:r>
              <a:rPr lang="en-GB" sz="2000" dirty="0" smtClean="0"/>
              <a:t>method of inspection</a:t>
            </a:r>
          </a:p>
        </p:txBody>
      </p:sp>
      <p:sp>
        <p:nvSpPr>
          <p:cNvPr id="16" name="Down Arrow 15"/>
          <p:cNvSpPr/>
          <p:nvPr/>
        </p:nvSpPr>
        <p:spPr>
          <a:xfrm>
            <a:off x="3942964" y="3144892"/>
            <a:ext cx="216024" cy="436124"/>
          </a:xfrm>
          <a:prstGeom prst="downArrow">
            <a:avLst/>
          </a:prstGeom>
          <a:solidFill>
            <a:srgbClr val="00B05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Down Arrow 18"/>
          <p:cNvSpPr/>
          <p:nvPr/>
        </p:nvSpPr>
        <p:spPr>
          <a:xfrm>
            <a:off x="5004196" y="2730334"/>
            <a:ext cx="216024" cy="436124"/>
          </a:xfrm>
          <a:prstGeom prst="downArrow">
            <a:avLst/>
          </a:prstGeom>
          <a:solidFill>
            <a:srgbClr val="FFC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Down Arrow 16"/>
          <p:cNvSpPr/>
          <p:nvPr/>
        </p:nvSpPr>
        <p:spPr>
          <a:xfrm>
            <a:off x="9519937" y="3625052"/>
            <a:ext cx="576064" cy="648072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TextBox 20"/>
          <p:cNvSpPr txBox="1"/>
          <p:nvPr/>
        </p:nvSpPr>
        <p:spPr>
          <a:xfrm>
            <a:off x="7791281" y="4749832"/>
            <a:ext cx="403337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 smtClean="0">
                <a:solidFill>
                  <a:schemeClr val="accent3"/>
                </a:solidFill>
              </a:rPr>
              <a:t>UAV Inspection Quality Guidance </a:t>
            </a:r>
            <a:r>
              <a:rPr lang="en-GB" sz="2400" b="1" dirty="0" smtClean="0">
                <a:solidFill>
                  <a:schemeClr val="accent3"/>
                </a:solidFill>
                <a:sym typeface="Wingdings" panose="05000000000000000000" pitchFamily="2" charset="2"/>
              </a:rPr>
              <a:t> Standards Development</a:t>
            </a:r>
            <a:endParaRPr lang="en-GB" sz="2400" b="1" dirty="0" smtClean="0">
              <a:solidFill>
                <a:schemeClr val="accent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12839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GB" b="1" dirty="0" smtClean="0"/>
              <a:t>Conventional Blade Inspection</a:t>
            </a:r>
            <a:endParaRPr lang="en-GB" b="1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GB" b="1" dirty="0" smtClean="0"/>
              <a:t>UAV Blade Inspection</a:t>
            </a:r>
            <a:endParaRPr lang="en-GB" b="1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Innovation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4432" y="1853300"/>
            <a:ext cx="4753455" cy="4110380"/>
          </a:xfrm>
          <a:prstGeom prst="rect">
            <a:avLst/>
          </a:prstGeom>
        </p:spPr>
      </p:pic>
      <p:pic>
        <p:nvPicPr>
          <p:cNvPr id="7174" name="Picture 6" descr="Image result for uav offshore blade inspection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228710" y="1849177"/>
            <a:ext cx="4907850" cy="41514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08457" y="3908490"/>
            <a:ext cx="2174758" cy="198022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760296" y="3903528"/>
            <a:ext cx="2149189" cy="19373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634287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4434" y="274638"/>
            <a:ext cx="11523135" cy="884792"/>
          </a:xfrm>
        </p:spPr>
        <p:txBody>
          <a:bodyPr/>
          <a:lstStyle/>
          <a:p>
            <a:r>
              <a:rPr lang="en-GB" dirty="0" smtClean="0"/>
              <a:t>Innovation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 smtClean="0"/>
              <a:t>UAV technology is growing exponentially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 smtClean="0"/>
              <a:t>Decreasing cost of component technologies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 smtClean="0"/>
              <a:t>Boom in Industrial and Consumer UAV market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 smtClean="0"/>
              <a:t>Offshore wind industry already embracing UAV Technology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GB" dirty="0" smtClean="0"/>
              <a:t>Number of ‘UAV’ patents filed 2007-2017 </a:t>
            </a:r>
            <a:endParaRPr lang="en-GB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357003" y="1772816"/>
            <a:ext cx="5427630" cy="348615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6889460" y="5358748"/>
            <a:ext cx="380905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000" dirty="0" smtClean="0"/>
              <a:t>*Data from </a:t>
            </a:r>
            <a:r>
              <a:rPr lang="en-GB" sz="1000" dirty="0" smtClean="0">
                <a:hlinkClick r:id="rId4"/>
              </a:rPr>
              <a:t>https</a:t>
            </a:r>
            <a:r>
              <a:rPr lang="en-GB" sz="1000" dirty="0">
                <a:hlinkClick r:id="rId4"/>
              </a:rPr>
              <a:t>://www.lens.org</a:t>
            </a:r>
            <a:r>
              <a:rPr lang="en-GB" sz="1000" dirty="0" smtClean="0">
                <a:hlinkClick r:id="rId4"/>
              </a:rPr>
              <a:t>/</a:t>
            </a:r>
            <a:r>
              <a:rPr lang="en-GB" sz="1000" dirty="0" smtClean="0"/>
              <a:t> searching for ‘UAV’ in descriptions</a:t>
            </a:r>
            <a:endParaRPr lang="en-GB" sz="1000" dirty="0"/>
          </a:p>
        </p:txBody>
      </p:sp>
      <p:sp>
        <p:nvSpPr>
          <p:cNvPr id="10" name="TextBox 9"/>
          <p:cNvSpPr txBox="1"/>
          <p:nvPr/>
        </p:nvSpPr>
        <p:spPr>
          <a:xfrm>
            <a:off x="2267950" y="4701925"/>
            <a:ext cx="368403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rgbClr val="0070C0"/>
                </a:solidFill>
              </a:rPr>
              <a:t>why are we talking about developing industry guidance and standards??...</a:t>
            </a:r>
            <a:endParaRPr lang="en-GB" sz="2400" dirty="0">
              <a:solidFill>
                <a:srgbClr val="0070C0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1384" y="4348440"/>
            <a:ext cx="1584176" cy="1744856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6744072" y="1772816"/>
            <a:ext cx="5040561" cy="316835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2528609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6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4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Custom 7">
      <a:dk1>
        <a:srgbClr val="141313"/>
      </a:dk1>
      <a:lt1>
        <a:srgbClr val="FFFFFE"/>
      </a:lt1>
      <a:dk2>
        <a:srgbClr val="FFFFFE"/>
      </a:dk2>
      <a:lt2>
        <a:srgbClr val="FFFFFE"/>
      </a:lt2>
      <a:accent1>
        <a:srgbClr val="18252F"/>
      </a:accent1>
      <a:accent2>
        <a:srgbClr val="8D7E46"/>
      </a:accent2>
      <a:accent3>
        <a:srgbClr val="00AEC7"/>
      </a:accent3>
      <a:accent4>
        <a:srgbClr val="FFFFFE"/>
      </a:accent4>
      <a:accent5>
        <a:srgbClr val="FFFFFE"/>
      </a:accent5>
      <a:accent6>
        <a:srgbClr val="FFFFFE"/>
      </a:accent6>
      <a:hlink>
        <a:srgbClr val="00AEC7"/>
      </a:hlink>
      <a:folHlink>
        <a:srgbClr val="7030A0"/>
      </a:folHlink>
    </a:clrScheme>
    <a:fontScheme name="Corbel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xmlns="" name="Widescreen PowerPoint template 2017" id="{7D80709F-87E4-44EA-BCAD-6350A33A0FE8}" vid="{DE42A1F1-DF96-4D86-822D-63AD01E2B0FB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ORE CAT Widescreen PowerPoint template 2017</Template>
  <TotalTime>2040</TotalTime>
  <Words>1671</Words>
  <Application>Microsoft Macintosh PowerPoint</Application>
  <PresentationFormat>Custom</PresentationFormat>
  <Paragraphs>378</Paragraphs>
  <Slides>36</Slides>
  <Notes>8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36</vt:i4>
      </vt:variant>
    </vt:vector>
  </HeadingPairs>
  <TitlesOfParts>
    <vt:vector size="37" baseType="lpstr">
      <vt:lpstr>Office Theme</vt:lpstr>
      <vt:lpstr>UAV Offshore Wind Turbine Blade Inspection  Industry Guidance and Standards Development</vt:lpstr>
      <vt:lpstr>Introduction</vt:lpstr>
      <vt:lpstr>PowerPoint Presentation</vt:lpstr>
      <vt:lpstr>Supporting Industry and Innovation</vt:lpstr>
      <vt:lpstr>Applications to O&amp;M</vt:lpstr>
      <vt:lpstr>Our current projects</vt:lpstr>
      <vt:lpstr>Offshore turbines: past, present, and future</vt:lpstr>
      <vt:lpstr>Innovation</vt:lpstr>
      <vt:lpstr>Innovation</vt:lpstr>
      <vt:lpstr>Industry Feedback</vt:lpstr>
      <vt:lpstr>Industry Feedback</vt:lpstr>
      <vt:lpstr>Why does industry need Guidance / Standard?</vt:lpstr>
      <vt:lpstr>What should the standard consider?</vt:lpstr>
      <vt:lpstr>Defining Quality</vt:lpstr>
      <vt:lpstr>What do you see?</vt:lpstr>
      <vt:lpstr>Image quality can be subjective</vt:lpstr>
      <vt:lpstr>PowerPoint Presentation</vt:lpstr>
      <vt:lpstr>Image Quality Assessment (IQA)</vt:lpstr>
      <vt:lpstr>Image Quality</vt:lpstr>
      <vt:lpstr>Image Quality - Sharpness / Focus</vt:lpstr>
      <vt:lpstr>Image Quality - Sharpness / Focus</vt:lpstr>
      <vt:lpstr>Image Quality - Dynamic Range / Exposure</vt:lpstr>
      <vt:lpstr>Image Quality - Dynamic Range / Exposure</vt:lpstr>
      <vt:lpstr>Image Quality - Dynamic Range / Exposure</vt:lpstr>
      <vt:lpstr>PowerPoint Presentation</vt:lpstr>
      <vt:lpstr>Metadata</vt:lpstr>
      <vt:lpstr>Quality isn’t everything… We need context</vt:lpstr>
      <vt:lpstr>Practicalities and Performance</vt:lpstr>
      <vt:lpstr>Developing Guidance</vt:lpstr>
      <vt:lpstr>Developing Guidance - Metrics</vt:lpstr>
      <vt:lpstr>Developing Guidance - Baseline</vt:lpstr>
      <vt:lpstr>Developing Guidance - Baseline</vt:lpstr>
      <vt:lpstr>Developing Guidance - Timescales</vt:lpstr>
      <vt:lpstr>Why ORE Catapult?</vt:lpstr>
      <vt:lpstr>PowerPoint Presentation</vt:lpstr>
      <vt:lpstr>PowerPoint Presentation</vt:lpstr>
    </vt:vector>
  </TitlesOfParts>
  <Company>Narec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Tony Fong</dc:creator>
  <cp:lastModifiedBy>Sharon Creed</cp:lastModifiedBy>
  <cp:revision>187</cp:revision>
  <dcterms:created xsi:type="dcterms:W3CDTF">2018-06-27T13:29:11Z</dcterms:created>
  <dcterms:modified xsi:type="dcterms:W3CDTF">2018-07-20T10:02:29Z</dcterms:modified>
</cp:coreProperties>
</file>